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3240088" cy="5759450"/>
  <p:notesSz cx="6858000" cy="9144000"/>
  <p:defaultTextStyle>
    <a:defPPr marL="0" marR="0" indent="0" algn="l" defTabSz="126926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2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269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2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1269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2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1269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2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1269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2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1269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2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1269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2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1269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2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1269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2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1269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2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>
        <p15:guide id="1" orient="horz" pos="1814" userDrawn="1">
          <p15:clr>
            <a:srgbClr val="A4A3A4"/>
          </p15:clr>
        </p15:guide>
        <p15:guide id="2" pos="10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F7F"/>
    <a:srgbClr val="1A3369"/>
    <a:srgbClr val="172D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BDBDB"/>
          </a:solidFill>
        </a:fill>
      </a:tcStyle>
    </a:wholeTbl>
    <a:band2H>
      <a:tcTxStyle/>
      <a:tcStyle>
        <a:tcBdr/>
        <a:fill>
          <a:solidFill>
            <a:srgbClr val="EEEEEE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53" autoAdjust="0"/>
    <p:restoredTop sz="94694"/>
  </p:normalViewPr>
  <p:slideViewPr>
    <p:cSldViewPr snapToGrid="0" snapToObjects="1">
      <p:cViewPr varScale="1">
        <p:scale>
          <a:sx n="83" d="100"/>
          <a:sy n="83" d="100"/>
        </p:scale>
        <p:origin x="2658" y="84"/>
      </p:cViewPr>
      <p:guideLst>
        <p:guide orient="horz" pos="1814"/>
        <p:guide pos="10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 noRot="1" noChangeAspect="1"/>
          </p:cNvSpPr>
          <p:nvPr>
            <p:ph type="sldImg"/>
          </p:nvPr>
        </p:nvSpPr>
        <p:spPr>
          <a:xfrm>
            <a:off x="2463800" y="685800"/>
            <a:ext cx="19304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2" name="Shape 13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37686456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89">
        <a:latin typeface="+mj-lt"/>
        <a:ea typeface="+mj-ea"/>
        <a:cs typeface="+mj-cs"/>
        <a:sym typeface="Arial"/>
      </a:defRPr>
    </a:lvl1pPr>
    <a:lvl2pPr indent="31731" latinLnBrk="0">
      <a:defRPr sz="189">
        <a:latin typeface="+mj-lt"/>
        <a:ea typeface="+mj-ea"/>
        <a:cs typeface="+mj-cs"/>
        <a:sym typeface="Arial"/>
      </a:defRPr>
    </a:lvl2pPr>
    <a:lvl3pPr indent="63463" latinLnBrk="0">
      <a:defRPr sz="189">
        <a:latin typeface="+mj-lt"/>
        <a:ea typeface="+mj-ea"/>
        <a:cs typeface="+mj-cs"/>
        <a:sym typeface="Arial"/>
      </a:defRPr>
    </a:lvl3pPr>
    <a:lvl4pPr indent="95194" latinLnBrk="0">
      <a:defRPr sz="189">
        <a:latin typeface="+mj-lt"/>
        <a:ea typeface="+mj-ea"/>
        <a:cs typeface="+mj-cs"/>
        <a:sym typeface="Arial"/>
      </a:defRPr>
    </a:lvl4pPr>
    <a:lvl5pPr indent="126926" latinLnBrk="0">
      <a:defRPr sz="189">
        <a:latin typeface="+mj-lt"/>
        <a:ea typeface="+mj-ea"/>
        <a:cs typeface="+mj-cs"/>
        <a:sym typeface="Arial"/>
      </a:defRPr>
    </a:lvl5pPr>
    <a:lvl6pPr indent="158657" latinLnBrk="0">
      <a:defRPr sz="189">
        <a:latin typeface="+mj-lt"/>
        <a:ea typeface="+mj-ea"/>
        <a:cs typeface="+mj-cs"/>
        <a:sym typeface="Arial"/>
      </a:defRPr>
    </a:lvl6pPr>
    <a:lvl7pPr indent="190389" latinLnBrk="0">
      <a:defRPr sz="189">
        <a:latin typeface="+mj-lt"/>
        <a:ea typeface="+mj-ea"/>
        <a:cs typeface="+mj-cs"/>
        <a:sym typeface="Arial"/>
      </a:defRPr>
    </a:lvl7pPr>
    <a:lvl8pPr indent="222120" latinLnBrk="0">
      <a:defRPr sz="189">
        <a:latin typeface="+mj-lt"/>
        <a:ea typeface="+mj-ea"/>
        <a:cs typeface="+mj-cs"/>
        <a:sym typeface="Arial"/>
      </a:defRPr>
    </a:lvl8pPr>
    <a:lvl9pPr indent="253852" latinLnBrk="0">
      <a:defRPr sz="189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9704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o Título"/>
          <p:cNvSpPr txBox="1">
            <a:spLocks noGrp="1"/>
          </p:cNvSpPr>
          <p:nvPr>
            <p:ph type="title"/>
          </p:nvPr>
        </p:nvSpPr>
        <p:spPr>
          <a:xfrm>
            <a:off x="243023" y="1789151"/>
            <a:ext cx="2754043" cy="1234630"/>
          </a:xfrm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12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486045" y="3263643"/>
            <a:ext cx="2267999" cy="1471952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</a:lvl1pPr>
            <a:lvl2pPr marL="0" indent="0" algn="ctr">
              <a:buSzTx/>
              <a:buNone/>
            </a:lvl2pPr>
            <a:lvl3pPr marL="0" indent="0" algn="ctr">
              <a:buSzTx/>
              <a:buNone/>
            </a:lvl3pPr>
            <a:lvl4pPr marL="0" indent="0" algn="ctr">
              <a:buSzTx/>
              <a:buNone/>
            </a:lvl4pPr>
            <a:lvl5pPr marL="0" indent="0" algn="ctr">
              <a:buSzTx/>
              <a:buNone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93" name="Nível de Corpo Um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94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o do Título"/>
          <p:cNvSpPr txBox="1">
            <a:spLocks noGrp="1"/>
          </p:cNvSpPr>
          <p:nvPr>
            <p:ph type="title"/>
          </p:nvPr>
        </p:nvSpPr>
        <p:spPr>
          <a:xfrm>
            <a:off x="2349111" y="230628"/>
            <a:ext cx="728909" cy="4914278"/>
          </a:xfrm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102" name="Nível de Corpo Um…"/>
          <p:cNvSpPr txBox="1">
            <a:spLocks noGrp="1"/>
          </p:cNvSpPr>
          <p:nvPr>
            <p:ph type="body" idx="1"/>
          </p:nvPr>
        </p:nvSpPr>
        <p:spPr>
          <a:xfrm>
            <a:off x="162068" y="230628"/>
            <a:ext cx="2171805" cy="4914278"/>
          </a:xfrm>
          <a:prstGeom prst="rect">
            <a:avLst/>
          </a:prstGeom>
        </p:spPr>
        <p:txBody>
          <a:bodyPr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0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roup 2"/>
          <p:cNvGrpSpPr/>
          <p:nvPr/>
        </p:nvGrpSpPr>
        <p:grpSpPr>
          <a:xfrm>
            <a:off x="379475" y="255976"/>
            <a:ext cx="2698466" cy="929182"/>
            <a:chOff x="-1" y="0"/>
            <a:chExt cx="23988716" cy="5808665"/>
          </a:xfrm>
        </p:grpSpPr>
        <p:sp>
          <p:nvSpPr>
            <p:cNvPr id="110" name="Oval 3"/>
            <p:cNvSpPr/>
            <p:nvPr/>
          </p:nvSpPr>
          <p:spPr>
            <a:xfrm flipH="1">
              <a:off x="11961853" y="-1"/>
              <a:ext cx="3480539" cy="5800333"/>
            </a:xfrm>
            <a:prstGeom prst="ellipse">
              <a:avLst/>
            </a:prstGeom>
            <a:solidFill>
              <a:srgbClr val="D9D8EC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13956">
                <a:defRPr sz="97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 sz="6110"/>
            </a:p>
          </p:txBody>
        </p:sp>
        <p:sp>
          <p:nvSpPr>
            <p:cNvPr id="111" name="Oval 4"/>
            <p:cNvSpPr/>
            <p:nvPr/>
          </p:nvSpPr>
          <p:spPr>
            <a:xfrm flipH="1">
              <a:off x="20513175" y="-1"/>
              <a:ext cx="3475541" cy="5800333"/>
            </a:xfrm>
            <a:prstGeom prst="ellipse">
              <a:avLst/>
            </a:prstGeom>
            <a:solidFill>
              <a:srgbClr val="D9D8EC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13956">
                <a:defRPr sz="97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 sz="6110"/>
            </a:p>
          </p:txBody>
        </p:sp>
        <p:sp>
          <p:nvSpPr>
            <p:cNvPr id="112" name="Oval 5"/>
            <p:cNvSpPr/>
            <p:nvPr/>
          </p:nvSpPr>
          <p:spPr>
            <a:xfrm flipH="1">
              <a:off x="-2" y="8333"/>
              <a:ext cx="3475542" cy="5800333"/>
            </a:xfrm>
            <a:prstGeom prst="ellipse">
              <a:avLst/>
            </a:prstGeom>
            <a:solidFill>
              <a:srgbClr val="D9D8EC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13956">
                <a:defRPr sz="97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 sz="6110"/>
            </a:p>
          </p:txBody>
        </p:sp>
        <p:sp>
          <p:nvSpPr>
            <p:cNvPr id="113" name="Oval 6"/>
            <p:cNvSpPr/>
            <p:nvPr/>
          </p:nvSpPr>
          <p:spPr>
            <a:xfrm flipH="1">
              <a:off x="16547560" y="-1"/>
              <a:ext cx="3475541" cy="5800333"/>
            </a:xfrm>
            <a:prstGeom prst="ellipse">
              <a:avLst/>
            </a:prstGeom>
            <a:noFill/>
            <a:ln w="28575" cap="flat">
              <a:solidFill>
                <a:srgbClr val="D9D8EC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13956">
                <a:defRPr sz="97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 sz="6110"/>
            </a:p>
          </p:txBody>
        </p:sp>
        <p:sp>
          <p:nvSpPr>
            <p:cNvPr id="114" name="Oval 7"/>
            <p:cNvSpPr/>
            <p:nvPr/>
          </p:nvSpPr>
          <p:spPr>
            <a:xfrm flipH="1">
              <a:off x="4055626" y="-1"/>
              <a:ext cx="3475541" cy="5800333"/>
            </a:xfrm>
            <a:prstGeom prst="ellipse">
              <a:avLst/>
            </a:prstGeom>
            <a:noFill/>
            <a:ln w="28575" cap="flat">
              <a:solidFill>
                <a:srgbClr val="D9D8EC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13956">
                <a:defRPr sz="97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 sz="6110"/>
            </a:p>
          </p:txBody>
        </p:sp>
      </p:grpSp>
      <p:grpSp>
        <p:nvGrpSpPr>
          <p:cNvPr id="122" name="Group 2"/>
          <p:cNvGrpSpPr/>
          <p:nvPr/>
        </p:nvGrpSpPr>
        <p:grpSpPr>
          <a:xfrm>
            <a:off x="587873" y="1343872"/>
            <a:ext cx="2422745" cy="2687744"/>
            <a:chOff x="-1" y="-1"/>
            <a:chExt cx="21537616" cy="16802101"/>
          </a:xfrm>
        </p:grpSpPr>
        <p:sp>
          <p:nvSpPr>
            <p:cNvPr id="116" name="Oval 3"/>
            <p:cNvSpPr/>
            <p:nvPr/>
          </p:nvSpPr>
          <p:spPr>
            <a:xfrm flipH="1">
              <a:off x="16737031" y="-2"/>
              <a:ext cx="4800585" cy="8001004"/>
            </a:xfrm>
            <a:prstGeom prst="ellipse">
              <a:avLst/>
            </a:prstGeom>
            <a:solidFill>
              <a:srgbClr val="D9D8EC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13956">
                <a:defRPr sz="97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 sz="6110"/>
            </a:p>
          </p:txBody>
        </p:sp>
        <p:sp>
          <p:nvSpPr>
            <p:cNvPr id="117" name="Oval 4"/>
            <p:cNvSpPr/>
            <p:nvPr/>
          </p:nvSpPr>
          <p:spPr>
            <a:xfrm flipH="1">
              <a:off x="11096346" y="-2"/>
              <a:ext cx="4800585" cy="8001004"/>
            </a:xfrm>
            <a:prstGeom prst="ellipse">
              <a:avLst/>
            </a:prstGeom>
            <a:solidFill>
              <a:srgbClr val="D9D8EC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13956">
                <a:defRPr sz="97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 sz="6110"/>
            </a:p>
          </p:txBody>
        </p:sp>
        <p:sp>
          <p:nvSpPr>
            <p:cNvPr id="118" name="Oval 5"/>
            <p:cNvSpPr/>
            <p:nvPr/>
          </p:nvSpPr>
          <p:spPr>
            <a:xfrm flipH="1">
              <a:off x="5455661" y="-2"/>
              <a:ext cx="4800585" cy="8001004"/>
            </a:xfrm>
            <a:prstGeom prst="ellipse">
              <a:avLst/>
            </a:prstGeom>
            <a:noFill/>
            <a:ln w="28575" cap="flat">
              <a:solidFill>
                <a:srgbClr val="D9D8EC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13956">
                <a:defRPr sz="97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 sz="6110"/>
            </a:p>
          </p:txBody>
        </p:sp>
        <p:sp>
          <p:nvSpPr>
            <p:cNvPr id="119" name="Oval 6"/>
            <p:cNvSpPr/>
            <p:nvPr/>
          </p:nvSpPr>
          <p:spPr>
            <a:xfrm flipH="1">
              <a:off x="5455661" y="8801100"/>
              <a:ext cx="4800585" cy="8001001"/>
            </a:xfrm>
            <a:prstGeom prst="ellipse">
              <a:avLst/>
            </a:prstGeom>
            <a:solidFill>
              <a:srgbClr val="D9D8EC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13956">
                <a:defRPr sz="97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 sz="6110"/>
            </a:p>
          </p:txBody>
        </p:sp>
        <p:sp>
          <p:nvSpPr>
            <p:cNvPr id="120" name="Oval 7"/>
            <p:cNvSpPr/>
            <p:nvPr/>
          </p:nvSpPr>
          <p:spPr>
            <a:xfrm flipH="1">
              <a:off x="-2" y="8801100"/>
              <a:ext cx="4800585" cy="8001001"/>
            </a:xfrm>
            <a:prstGeom prst="ellipse">
              <a:avLst/>
            </a:prstGeom>
            <a:solidFill>
              <a:srgbClr val="D9D8EC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13956">
                <a:defRPr sz="97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 sz="6110"/>
            </a:p>
          </p:txBody>
        </p:sp>
        <p:sp>
          <p:nvSpPr>
            <p:cNvPr id="121" name="Oval 8"/>
            <p:cNvSpPr/>
            <p:nvPr/>
          </p:nvSpPr>
          <p:spPr>
            <a:xfrm flipH="1">
              <a:off x="16737031" y="8801100"/>
              <a:ext cx="4800585" cy="8001001"/>
            </a:xfrm>
            <a:prstGeom prst="ellipse">
              <a:avLst/>
            </a:prstGeom>
            <a:noFill/>
            <a:ln w="28575" cap="flat">
              <a:solidFill>
                <a:srgbClr val="D9D8EC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13956">
                <a:defRPr sz="97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 sz="6110"/>
            </a:p>
          </p:txBody>
        </p:sp>
      </p:grpSp>
      <p:sp>
        <p:nvSpPr>
          <p:cNvPr id="123" name="Texto do Título"/>
          <p:cNvSpPr txBox="1">
            <a:spLocks noGrp="1"/>
          </p:cNvSpPr>
          <p:nvPr>
            <p:ph type="title"/>
          </p:nvPr>
        </p:nvSpPr>
        <p:spPr>
          <a:xfrm>
            <a:off x="257150" y="985072"/>
            <a:ext cx="2914365" cy="1561987"/>
          </a:xfrm>
          <a:prstGeom prst="rect">
            <a:avLst/>
          </a:prstGeom>
        </p:spPr>
        <p:txBody>
          <a:bodyPr anchor="b"/>
          <a:lstStyle>
            <a:lvl1pPr algn="r">
              <a:defRPr sz="2457">
                <a:solidFill>
                  <a:srgbClr val="9E9EFE"/>
                </a:solidFill>
              </a:defRPr>
            </a:lvl1pPr>
          </a:lstStyle>
          <a:p>
            <a:r>
              <a:t>Texto do Título</a:t>
            </a:r>
          </a:p>
        </p:txBody>
      </p:sp>
      <p:sp>
        <p:nvSpPr>
          <p:cNvPr id="124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771450" y="2831938"/>
            <a:ext cx="2400065" cy="1415853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None/>
            </a:lvl1pPr>
            <a:lvl2pPr marL="450072" indent="-193094" algn="r">
              <a:buChar char="○"/>
            </a:lvl2pPr>
            <a:lvl3pPr marL="693240" indent="-179064" algn="r">
              <a:buChar char="●"/>
            </a:lvl3pPr>
            <a:lvl4pPr algn="r">
              <a:buChar char="•"/>
            </a:lvl4pPr>
            <a:lvl5pPr algn="r">
              <a:buChar char="•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25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2880114" y="5247499"/>
            <a:ext cx="197828" cy="169679"/>
          </a:xfrm>
          <a:prstGeom prst="rect">
            <a:avLst/>
          </a:prstGeom>
        </p:spPr>
        <p:txBody>
          <a:bodyPr/>
          <a:lstStyle>
            <a:lvl1pPr>
              <a:defRPr sz="567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21" name="Nível de Corpo Um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22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o Título"/>
          <p:cNvSpPr txBox="1">
            <a:spLocks noGrp="1"/>
          </p:cNvSpPr>
          <p:nvPr>
            <p:ph type="title"/>
          </p:nvPr>
        </p:nvSpPr>
        <p:spPr>
          <a:xfrm>
            <a:off x="255880" y="3700888"/>
            <a:ext cx="2754202" cy="1143903"/>
          </a:xfrm>
          <a:prstGeom prst="rect">
            <a:avLst/>
          </a:prstGeom>
        </p:spPr>
        <p:txBody>
          <a:bodyPr anchor="t"/>
          <a:lstStyle>
            <a:lvl1pPr algn="l">
              <a:defRPr sz="504" b="1" cap="all"/>
            </a:lvl1pPr>
          </a:lstStyle>
          <a:p>
            <a:r>
              <a:t>Texto do Título</a:t>
            </a:r>
          </a:p>
        </p:txBody>
      </p:sp>
      <p:sp>
        <p:nvSpPr>
          <p:cNvPr id="30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255880" y="2441095"/>
            <a:ext cx="2754202" cy="125979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5"/>
              </a:spcBef>
              <a:buSzTx/>
              <a:buNone/>
              <a:defRPr sz="252"/>
            </a:lvl1pPr>
            <a:lvl2pPr marL="0" indent="0">
              <a:spcBef>
                <a:spcPts val="55"/>
              </a:spcBef>
              <a:buSzTx/>
              <a:buNone/>
              <a:defRPr sz="252"/>
            </a:lvl2pPr>
            <a:lvl3pPr marL="0" indent="0">
              <a:spcBef>
                <a:spcPts val="55"/>
              </a:spcBef>
              <a:buSzTx/>
              <a:buNone/>
              <a:defRPr sz="252"/>
            </a:lvl3pPr>
            <a:lvl4pPr marL="0" indent="0">
              <a:spcBef>
                <a:spcPts val="55"/>
              </a:spcBef>
              <a:buSzTx/>
              <a:buNone/>
              <a:defRPr sz="252"/>
            </a:lvl4pPr>
            <a:lvl5pPr marL="0" indent="0">
              <a:spcBef>
                <a:spcPts val="55"/>
              </a:spcBef>
              <a:buSzTx/>
              <a:buNone/>
              <a:defRPr sz="252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31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39" name="Nível de Corpo Um…"/>
          <p:cNvSpPr txBox="1">
            <a:spLocks noGrp="1"/>
          </p:cNvSpPr>
          <p:nvPr>
            <p:ph type="body" sz="half" idx="1"/>
          </p:nvPr>
        </p:nvSpPr>
        <p:spPr>
          <a:xfrm>
            <a:off x="162068" y="1343825"/>
            <a:ext cx="1450357" cy="3801080"/>
          </a:xfrm>
          <a:prstGeom prst="rect">
            <a:avLst/>
          </a:prstGeom>
        </p:spPr>
        <p:txBody>
          <a:bodyPr/>
          <a:lstStyle>
            <a:lvl1pPr>
              <a:spcBef>
                <a:spcPts val="83"/>
              </a:spcBef>
              <a:defRPr sz="378"/>
            </a:lvl1pPr>
            <a:lvl2pPr marL="439553" indent="-182575">
              <a:spcBef>
                <a:spcPts val="83"/>
              </a:spcBef>
              <a:defRPr sz="378"/>
            </a:lvl2pPr>
            <a:lvl3pPr marL="692632" indent="-178456">
              <a:spcBef>
                <a:spcPts val="83"/>
              </a:spcBef>
              <a:defRPr sz="378"/>
            </a:lvl3pPr>
            <a:lvl4pPr marL="971573" indent="-200419">
              <a:spcBef>
                <a:spcPts val="83"/>
              </a:spcBef>
              <a:defRPr sz="378"/>
            </a:lvl4pPr>
            <a:lvl5pPr marL="1228675" indent="-200764">
              <a:spcBef>
                <a:spcPts val="83"/>
              </a:spcBef>
              <a:defRPr sz="378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0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48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162068" y="1289112"/>
            <a:ext cx="1431468" cy="53743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69"/>
              </a:spcBef>
              <a:buSzTx/>
              <a:buNone/>
              <a:defRPr sz="315" b="1"/>
            </a:lvl1pPr>
            <a:lvl2pPr marL="0" indent="0">
              <a:spcBef>
                <a:spcPts val="69"/>
              </a:spcBef>
              <a:buSzTx/>
              <a:buNone/>
              <a:defRPr sz="315" b="1"/>
            </a:lvl2pPr>
            <a:lvl3pPr marL="0" indent="0">
              <a:spcBef>
                <a:spcPts val="69"/>
              </a:spcBef>
              <a:buSzTx/>
              <a:buNone/>
              <a:defRPr sz="315" b="1"/>
            </a:lvl3pPr>
            <a:lvl4pPr marL="0" indent="0">
              <a:spcBef>
                <a:spcPts val="69"/>
              </a:spcBef>
              <a:buSzTx/>
              <a:buNone/>
              <a:defRPr sz="315" b="1"/>
            </a:lvl4pPr>
            <a:lvl5pPr marL="0" indent="0">
              <a:spcBef>
                <a:spcPts val="69"/>
              </a:spcBef>
              <a:buSzTx/>
              <a:buNone/>
              <a:defRPr sz="315" b="1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9" name="Espaço Reservado para Texto 4"/>
          <p:cNvSpPr>
            <a:spLocks noGrp="1"/>
          </p:cNvSpPr>
          <p:nvPr>
            <p:ph type="body" sz="quarter" idx="13"/>
          </p:nvPr>
        </p:nvSpPr>
        <p:spPr>
          <a:xfrm>
            <a:off x="1645918" y="1289111"/>
            <a:ext cx="1432103" cy="537438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58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  <p:grpSp>
        <p:nvGrpSpPr>
          <p:cNvPr id="3" name="Grupo 2"/>
          <p:cNvGrpSpPr/>
          <p:nvPr userDrawn="1"/>
        </p:nvGrpSpPr>
        <p:grpSpPr>
          <a:xfrm>
            <a:off x="198" y="-24870"/>
            <a:ext cx="3243335" cy="873545"/>
            <a:chOff x="-1" y="-39486"/>
            <a:chExt cx="5149286" cy="1386885"/>
          </a:xfrm>
        </p:grpSpPr>
        <p:pic>
          <p:nvPicPr>
            <p:cNvPr id="4" name="Picture 3" descr="A picture containing knife&#10;&#10;Description automatically generated">
              <a:extLst>
                <a:ext uri="{FF2B5EF4-FFF2-40B4-BE49-F238E27FC236}">
                  <a16:creationId xmlns:a16="http://schemas.microsoft.com/office/drawing/2014/main" xmlns="" id="{45BE65D8-2380-2E43-A5B5-386BE93FBA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2933"/>
              <a:ext cx="5143500" cy="1354705"/>
            </a:xfrm>
            <a:prstGeom prst="rect">
              <a:avLst/>
            </a:prstGeom>
          </p:spPr>
        </p:pic>
        <p:grpSp>
          <p:nvGrpSpPr>
            <p:cNvPr id="2" name="Agrupar 1">
              <a:extLst>
                <a:ext uri="{FF2B5EF4-FFF2-40B4-BE49-F238E27FC236}">
                  <a16:creationId xmlns:a16="http://schemas.microsoft.com/office/drawing/2014/main" xmlns="" id="{56B67D89-254D-426A-A608-57D08B7BFD56}"/>
                </a:ext>
              </a:extLst>
            </p:cNvPr>
            <p:cNvGrpSpPr/>
            <p:nvPr/>
          </p:nvGrpSpPr>
          <p:grpSpPr>
            <a:xfrm>
              <a:off x="-1" y="-39486"/>
              <a:ext cx="5149286" cy="1386885"/>
              <a:chOff x="-2" y="-155476"/>
              <a:chExt cx="28836000" cy="5460858"/>
            </a:xfrm>
          </p:grpSpPr>
          <p:pic>
            <p:nvPicPr>
              <p:cNvPr id="36" name="Imagem 35">
                <a:extLst>
                  <a:ext uri="{FF2B5EF4-FFF2-40B4-BE49-F238E27FC236}">
                    <a16:creationId xmlns:a16="http://schemas.microsoft.com/office/drawing/2014/main" xmlns="" id="{843D12FD-DBD0-406E-8810-39C79B3063E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-318" r="717" b="33511"/>
              <a:stretch/>
            </p:blipFill>
            <p:spPr>
              <a:xfrm>
                <a:off x="-2" y="-155476"/>
                <a:ext cx="28836000" cy="5460858"/>
              </a:xfrm>
              <a:prstGeom prst="rect">
                <a:avLst/>
              </a:prstGeom>
            </p:spPr>
          </p:pic>
          <p:pic>
            <p:nvPicPr>
              <p:cNvPr id="37" name="Imagem 36">
                <a:extLst>
                  <a:ext uri="{FF2B5EF4-FFF2-40B4-BE49-F238E27FC236}">
                    <a16:creationId xmlns:a16="http://schemas.microsoft.com/office/drawing/2014/main" xmlns="" id="{C3768FE0-70B6-4758-B193-06C0B17BA2E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18106" y="1373017"/>
                <a:ext cx="5600914" cy="2501238"/>
              </a:xfrm>
              <a:prstGeom prst="rect">
                <a:avLst/>
              </a:prstGeom>
            </p:spPr>
          </p:pic>
          <p:pic>
            <p:nvPicPr>
              <p:cNvPr id="38" name="Imagem 37">
                <a:extLst>
                  <a:ext uri="{FF2B5EF4-FFF2-40B4-BE49-F238E27FC236}">
                    <a16:creationId xmlns:a16="http://schemas.microsoft.com/office/drawing/2014/main" xmlns="" id="{AF9E67D5-8D21-4DFE-84C5-4BF481483BD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769103" y="1242900"/>
                <a:ext cx="3600002" cy="2841557"/>
              </a:xfrm>
              <a:prstGeom prst="rect">
                <a:avLst/>
              </a:prstGeom>
            </p:spPr>
          </p:pic>
          <p:sp>
            <p:nvSpPr>
              <p:cNvPr id="39" name="CaixaDeTexto 38">
                <a:extLst>
                  <a:ext uri="{FF2B5EF4-FFF2-40B4-BE49-F238E27FC236}">
                    <a16:creationId xmlns:a16="http://schemas.microsoft.com/office/drawing/2014/main" xmlns="" id="{56E44AE6-11F2-415A-96B4-C8EAD34BD593}"/>
                  </a:ext>
                </a:extLst>
              </p:cNvPr>
              <p:cNvSpPr txBox="1"/>
              <p:nvPr/>
            </p:nvSpPr>
            <p:spPr>
              <a:xfrm>
                <a:off x="6575465" y="1388533"/>
                <a:ext cx="17614549" cy="25012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800" dirty="0">
                    <a:solidFill>
                      <a:schemeClr val="bg1"/>
                    </a:solidFill>
                    <a:latin typeface="Futura BdCn BT" panose="020B0706020204020204" pitchFamily="34" charset="0"/>
                  </a:rPr>
                  <a:t>XXXIII Congresso Brasileiro de Custos</a:t>
                </a:r>
              </a:p>
              <a:p>
                <a:pPr algn="ctr"/>
                <a:r>
                  <a:rPr lang="pt-BR" sz="600" dirty="0">
                    <a:solidFill>
                      <a:schemeClr val="bg1"/>
                    </a:solidFill>
                    <a:latin typeface="Futura BdCn BT" panose="020B0706020204020204" pitchFamily="34" charset="0"/>
                  </a:rPr>
                  <a:t>17 a 19 de novembro de 2026</a:t>
                </a:r>
              </a:p>
              <a:p>
                <a:pPr algn="ctr"/>
                <a:r>
                  <a:rPr lang="pt-BR" sz="600" dirty="0">
                    <a:solidFill>
                      <a:schemeClr val="bg1"/>
                    </a:solidFill>
                    <a:latin typeface="Futura BdCn BT" panose="020B0706020204020204" pitchFamily="34" charset="0"/>
                  </a:rPr>
                  <a:t>Porto de Galinhas - PE | Brasil</a:t>
                </a:r>
              </a:p>
            </p:txBody>
          </p:sp>
          <p:pic>
            <p:nvPicPr>
              <p:cNvPr id="40" name="Imagem 39">
                <a:extLst>
                  <a:ext uri="{FF2B5EF4-FFF2-40B4-BE49-F238E27FC236}">
                    <a16:creationId xmlns:a16="http://schemas.microsoft.com/office/drawing/2014/main" xmlns="" id="{227F0EEC-ABC4-4FC0-83C1-3E4888AA2644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235" t="66386" r="74636" b="23079"/>
              <a:stretch/>
            </p:blipFill>
            <p:spPr>
              <a:xfrm>
                <a:off x="383573" y="515533"/>
                <a:ext cx="20347871" cy="346590"/>
              </a:xfrm>
              <a:prstGeom prst="rect">
                <a:avLst/>
              </a:prstGeom>
            </p:spPr>
          </p:pic>
          <p:pic>
            <p:nvPicPr>
              <p:cNvPr id="42" name="Imagem 41">
                <a:extLst>
                  <a:ext uri="{FF2B5EF4-FFF2-40B4-BE49-F238E27FC236}">
                    <a16:creationId xmlns:a16="http://schemas.microsoft.com/office/drawing/2014/main" xmlns="" id="{2A7C9A77-C0C0-451F-B240-841EE791716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235" t="66386" r="74636" b="23079"/>
              <a:stretch/>
            </p:blipFill>
            <p:spPr>
              <a:xfrm flipH="1">
                <a:off x="8130308" y="4466265"/>
                <a:ext cx="20347871" cy="346590"/>
              </a:xfrm>
              <a:prstGeom prst="rect">
                <a:avLst/>
              </a:prstGeom>
            </p:spPr>
          </p:pic>
        </p:grpSp>
      </p:grp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o do Título"/>
          <p:cNvSpPr txBox="1">
            <a:spLocks noGrp="1"/>
          </p:cNvSpPr>
          <p:nvPr>
            <p:ph type="title"/>
          </p:nvPr>
        </p:nvSpPr>
        <p:spPr>
          <a:xfrm>
            <a:off x="162068" y="229243"/>
            <a:ext cx="1065902" cy="976069"/>
          </a:xfrm>
          <a:prstGeom prst="rect">
            <a:avLst/>
          </a:prstGeom>
        </p:spPr>
        <p:txBody>
          <a:bodyPr anchor="b"/>
          <a:lstStyle>
            <a:lvl1pPr algn="l">
              <a:defRPr sz="252" b="1"/>
            </a:lvl1pPr>
          </a:lstStyle>
          <a:p>
            <a:r>
              <a:t>Texto do Título</a:t>
            </a:r>
          </a:p>
        </p:txBody>
      </p:sp>
      <p:sp>
        <p:nvSpPr>
          <p:cNvPr id="73" name="Nível de Corpo Um…"/>
          <p:cNvSpPr txBox="1">
            <a:spLocks noGrp="1"/>
          </p:cNvSpPr>
          <p:nvPr>
            <p:ph type="body" idx="1"/>
          </p:nvPr>
        </p:nvSpPr>
        <p:spPr>
          <a:xfrm>
            <a:off x="1266861" y="229242"/>
            <a:ext cx="1811160" cy="4915663"/>
          </a:xfrm>
          <a:prstGeom prst="rect">
            <a:avLst/>
          </a:prstGeom>
        </p:spPr>
        <p:txBody>
          <a:bodyPr/>
          <a:lstStyle>
            <a:lvl1pPr>
              <a:spcBef>
                <a:spcPts val="83"/>
              </a:spcBef>
              <a:defRPr sz="378"/>
            </a:lvl1pPr>
            <a:lvl2pPr marL="443351" indent="-186373">
              <a:spcBef>
                <a:spcPts val="83"/>
              </a:spcBef>
              <a:defRPr sz="378"/>
            </a:lvl2pPr>
            <a:lvl3pPr marL="683547" indent="-169372">
              <a:spcBef>
                <a:spcPts val="83"/>
              </a:spcBef>
              <a:defRPr sz="378"/>
            </a:lvl3pPr>
            <a:lvl4pPr marL="977808" indent="-206654">
              <a:spcBef>
                <a:spcPts val="83"/>
              </a:spcBef>
              <a:defRPr sz="378"/>
            </a:lvl4pPr>
            <a:lvl5pPr marL="1234921" indent="-207010">
              <a:spcBef>
                <a:spcPts val="83"/>
              </a:spcBef>
              <a:defRPr sz="378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74" name="Espaço Reservado para Texto 3"/>
          <p:cNvSpPr>
            <a:spLocks noGrp="1"/>
          </p:cNvSpPr>
          <p:nvPr>
            <p:ph type="body" sz="half" idx="13"/>
          </p:nvPr>
        </p:nvSpPr>
        <p:spPr>
          <a:xfrm>
            <a:off x="162068" y="1205310"/>
            <a:ext cx="1065902" cy="393959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o do Título"/>
          <p:cNvSpPr txBox="1">
            <a:spLocks noGrp="1"/>
          </p:cNvSpPr>
          <p:nvPr>
            <p:ph type="title"/>
          </p:nvPr>
        </p:nvSpPr>
        <p:spPr>
          <a:xfrm>
            <a:off x="635097" y="4031707"/>
            <a:ext cx="1944021" cy="475799"/>
          </a:xfrm>
          <a:prstGeom prst="rect">
            <a:avLst/>
          </a:prstGeom>
        </p:spPr>
        <p:txBody>
          <a:bodyPr anchor="b"/>
          <a:lstStyle>
            <a:lvl1pPr algn="l">
              <a:defRPr sz="252" b="1"/>
            </a:lvl1pPr>
          </a:lstStyle>
          <a:p>
            <a:r>
              <a:t>Texto do Título</a:t>
            </a:r>
          </a:p>
        </p:txBody>
      </p:sp>
      <p:sp>
        <p:nvSpPr>
          <p:cNvPr id="83" name="Espaço Reservado para Imagem 2"/>
          <p:cNvSpPr>
            <a:spLocks noGrp="1"/>
          </p:cNvSpPr>
          <p:nvPr>
            <p:ph type="pic" sz="half" idx="13"/>
          </p:nvPr>
        </p:nvSpPr>
        <p:spPr>
          <a:xfrm>
            <a:off x="635097" y="514584"/>
            <a:ext cx="1944021" cy="3455716"/>
          </a:xfrm>
          <a:prstGeom prst="rect">
            <a:avLst/>
          </a:prstGeom>
        </p:spPr>
        <p:txBody>
          <a:bodyPr lIns="20153" tIns="10076" rIns="20153" bIns="10076">
            <a:noAutofit/>
          </a:bodyPr>
          <a:lstStyle/>
          <a:p>
            <a:endParaRPr/>
          </a:p>
        </p:txBody>
      </p:sp>
      <p:sp>
        <p:nvSpPr>
          <p:cNvPr id="84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635097" y="4507506"/>
            <a:ext cx="1944021" cy="67595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2"/>
              </a:spcBef>
              <a:buSzTx/>
              <a:buNone/>
              <a:defRPr sz="189"/>
            </a:lvl1pPr>
            <a:lvl2pPr marL="0" indent="0">
              <a:spcBef>
                <a:spcPts val="42"/>
              </a:spcBef>
              <a:buSzTx/>
              <a:buNone/>
              <a:defRPr sz="189"/>
            </a:lvl2pPr>
            <a:lvl3pPr marL="0" indent="0">
              <a:spcBef>
                <a:spcPts val="42"/>
              </a:spcBef>
              <a:buSzTx/>
              <a:buNone/>
              <a:defRPr sz="189"/>
            </a:lvl3pPr>
            <a:lvl4pPr marL="0" indent="0">
              <a:spcBef>
                <a:spcPts val="42"/>
              </a:spcBef>
              <a:buSzTx/>
              <a:buNone/>
              <a:defRPr sz="189"/>
            </a:lvl4pPr>
            <a:lvl5pPr marL="0" indent="0">
              <a:spcBef>
                <a:spcPts val="42"/>
              </a:spcBef>
              <a:buSzTx/>
              <a:buNone/>
              <a:defRPr sz="189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85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o Título"/>
          <p:cNvSpPr txBox="1">
            <a:spLocks noGrp="1"/>
          </p:cNvSpPr>
          <p:nvPr>
            <p:ph type="title"/>
          </p:nvPr>
        </p:nvSpPr>
        <p:spPr>
          <a:xfrm>
            <a:off x="162148" y="230582"/>
            <a:ext cx="2915793" cy="9599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0807" tIns="40807" rIns="40807" bIns="40807" anchor="ctr">
            <a:normAutofit/>
          </a:bodyPr>
          <a:lstStyle/>
          <a:p>
            <a:r>
              <a:t>Texto do Título</a:t>
            </a:r>
          </a:p>
        </p:txBody>
      </p:sp>
      <p:sp>
        <p:nvSpPr>
          <p:cNvPr id="3" name="Nível de Corpo Um…"/>
          <p:cNvSpPr txBox="1">
            <a:spLocks noGrp="1"/>
          </p:cNvSpPr>
          <p:nvPr>
            <p:ph type="body" idx="1"/>
          </p:nvPr>
        </p:nvSpPr>
        <p:spPr>
          <a:xfrm>
            <a:off x="162148" y="1343872"/>
            <a:ext cx="2915793" cy="3801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0807" tIns="40807" rIns="40807" bIns="40807">
            <a:normAutofit/>
          </a:bodyPr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2841641" y="5244960"/>
            <a:ext cx="236300" cy="198725"/>
          </a:xfrm>
          <a:prstGeom prst="rect">
            <a:avLst/>
          </a:prstGeom>
          <a:ln w="12700">
            <a:miter lim="400000"/>
          </a:ln>
        </p:spPr>
        <p:txBody>
          <a:bodyPr wrap="none" lIns="40807" tIns="40807" rIns="40807" bIns="40807">
            <a:spAutoFit/>
          </a:bodyPr>
          <a:lstStyle>
            <a:lvl1pPr algn="r">
              <a:defRPr sz="756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139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5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5139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5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5139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5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5139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5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5139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5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0" algn="ctr" defTabSz="5139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5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0" algn="ctr" defTabSz="5139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5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0" algn="ctr" defTabSz="5139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5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0" algn="ctr" defTabSz="51395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5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192623" marR="0" indent="-192623" algn="l" defTabSz="513956" rtl="0" latinLnBrk="0">
        <a:lnSpc>
          <a:spcPct val="100000"/>
        </a:lnSpc>
        <a:spcBef>
          <a:spcPts val="430"/>
        </a:spcBef>
        <a:spcAft>
          <a:spcPts val="0"/>
        </a:spcAft>
        <a:buClrTx/>
        <a:buSzPct val="100000"/>
        <a:buFontTx/>
        <a:buChar char="•"/>
        <a:tabLst/>
        <a:defRPr sz="182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443237" marR="0" indent="-186259" algn="l" defTabSz="513956" rtl="0" latinLnBrk="0">
        <a:lnSpc>
          <a:spcPct val="100000"/>
        </a:lnSpc>
        <a:spcBef>
          <a:spcPts val="430"/>
        </a:spcBef>
        <a:spcAft>
          <a:spcPts val="0"/>
        </a:spcAft>
        <a:buClrTx/>
        <a:buSzPct val="100000"/>
        <a:buFontTx/>
        <a:buChar char="–"/>
        <a:tabLst/>
        <a:defRPr sz="182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687702" marR="0" indent="-173526" algn="l" defTabSz="513956" rtl="0" latinLnBrk="0">
        <a:lnSpc>
          <a:spcPct val="100000"/>
        </a:lnSpc>
        <a:spcBef>
          <a:spcPts val="430"/>
        </a:spcBef>
        <a:spcAft>
          <a:spcPts val="0"/>
        </a:spcAft>
        <a:buClrTx/>
        <a:buSzPct val="100000"/>
        <a:buFontTx/>
        <a:buChar char="•"/>
        <a:tabLst/>
        <a:defRPr sz="182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981193" marR="0" indent="-210040" algn="l" defTabSz="513956" rtl="0" latinLnBrk="0">
        <a:lnSpc>
          <a:spcPct val="100000"/>
        </a:lnSpc>
        <a:spcBef>
          <a:spcPts val="430"/>
        </a:spcBef>
        <a:spcAft>
          <a:spcPts val="0"/>
        </a:spcAft>
        <a:buClrTx/>
        <a:buSzPct val="100000"/>
        <a:buFontTx/>
        <a:buChar char="–"/>
        <a:tabLst/>
        <a:defRPr sz="182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1238312" marR="0" indent="-210400" algn="l" defTabSz="513956" rtl="0" latinLnBrk="0">
        <a:lnSpc>
          <a:spcPct val="100000"/>
        </a:lnSpc>
        <a:spcBef>
          <a:spcPts val="430"/>
        </a:spcBef>
        <a:spcAft>
          <a:spcPts val="0"/>
        </a:spcAft>
        <a:buClrTx/>
        <a:buSzPct val="100000"/>
        <a:buFontTx/>
        <a:buChar char="»"/>
        <a:tabLst/>
        <a:defRPr sz="182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1295663" marR="0" indent="-210473" algn="l" defTabSz="513956" rtl="0" latinLnBrk="0">
        <a:lnSpc>
          <a:spcPct val="100000"/>
        </a:lnSpc>
        <a:spcBef>
          <a:spcPts val="430"/>
        </a:spcBef>
        <a:spcAft>
          <a:spcPts val="0"/>
        </a:spcAft>
        <a:buClrTx/>
        <a:buSzPct val="100000"/>
        <a:buFontTx/>
        <a:buChar char="»"/>
        <a:tabLst/>
        <a:defRPr sz="182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1352789" marR="0" indent="-210473" algn="l" defTabSz="513956" rtl="0" latinLnBrk="0">
        <a:lnSpc>
          <a:spcPct val="100000"/>
        </a:lnSpc>
        <a:spcBef>
          <a:spcPts val="430"/>
        </a:spcBef>
        <a:spcAft>
          <a:spcPts val="0"/>
        </a:spcAft>
        <a:buClrTx/>
        <a:buSzPct val="100000"/>
        <a:buFontTx/>
        <a:buChar char="»"/>
        <a:tabLst/>
        <a:defRPr sz="182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1409915" marR="0" indent="-210473" algn="l" defTabSz="513956" rtl="0" latinLnBrk="0">
        <a:lnSpc>
          <a:spcPct val="100000"/>
        </a:lnSpc>
        <a:spcBef>
          <a:spcPts val="430"/>
        </a:spcBef>
        <a:spcAft>
          <a:spcPts val="0"/>
        </a:spcAft>
        <a:buClrTx/>
        <a:buSzPct val="100000"/>
        <a:buFontTx/>
        <a:buChar char="»"/>
        <a:tabLst/>
        <a:defRPr sz="182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1467041" marR="0" indent="-210473" algn="l" defTabSz="513956" rtl="0" latinLnBrk="0">
        <a:lnSpc>
          <a:spcPct val="100000"/>
        </a:lnSpc>
        <a:spcBef>
          <a:spcPts val="430"/>
        </a:spcBef>
        <a:spcAft>
          <a:spcPts val="0"/>
        </a:spcAft>
        <a:buClrTx/>
        <a:buSzPct val="100000"/>
        <a:buFontTx/>
        <a:buChar char="»"/>
        <a:tabLst/>
        <a:defRPr sz="1827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1269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1269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1269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1269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1269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1269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1269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1269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1269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6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 Box 22"/>
          <p:cNvSpPr txBox="1"/>
          <p:nvPr/>
        </p:nvSpPr>
        <p:spPr>
          <a:xfrm>
            <a:off x="68461" y="1333190"/>
            <a:ext cx="1004179" cy="97588"/>
          </a:xfrm>
          <a:prstGeom prst="rect">
            <a:avLst/>
          </a:prstGeom>
          <a:solidFill>
            <a:srgbClr val="203F7F">
              <a:alpha val="8705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110" tIns="5110" rIns="5110" bIns="5110">
            <a:spAutoFit/>
          </a:bodyPr>
          <a:lstStyle>
            <a:lvl1pPr algn="ctr" defTabSz="739775">
              <a:spcBef>
                <a:spcPts val="1900"/>
              </a:spcBef>
              <a:defRPr sz="3200" b="1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>
              <a:spcBef>
                <a:spcPts val="0"/>
              </a:spcBef>
            </a:pPr>
            <a:r>
              <a:rPr sz="57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RESUMO</a:t>
            </a:r>
          </a:p>
        </p:txBody>
      </p:sp>
      <p:sp>
        <p:nvSpPr>
          <p:cNvPr id="46" name="Text Box 29"/>
          <p:cNvSpPr txBox="1"/>
          <p:nvPr/>
        </p:nvSpPr>
        <p:spPr>
          <a:xfrm>
            <a:off x="68461" y="2746136"/>
            <a:ext cx="1004179" cy="97588"/>
          </a:xfrm>
          <a:prstGeom prst="rect">
            <a:avLst/>
          </a:prstGeom>
          <a:solidFill>
            <a:srgbClr val="203F7F">
              <a:alpha val="8705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110" tIns="5110" rIns="5110" bIns="511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 defTabSz="739775">
              <a:spcBef>
                <a:spcPts val="1900"/>
              </a:spcBef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sz="57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TEORIA CLÁSSICA DE MEDIDA</a:t>
            </a:r>
          </a:p>
        </p:txBody>
      </p:sp>
      <p:sp>
        <p:nvSpPr>
          <p:cNvPr id="47" name="Text Box 539"/>
          <p:cNvSpPr txBox="1"/>
          <p:nvPr/>
        </p:nvSpPr>
        <p:spPr>
          <a:xfrm>
            <a:off x="2177770" y="4090907"/>
            <a:ext cx="1004179" cy="97588"/>
          </a:xfrm>
          <a:prstGeom prst="rect">
            <a:avLst/>
          </a:prstGeom>
          <a:solidFill>
            <a:srgbClr val="203F7F">
              <a:alpha val="8705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110" tIns="5110" rIns="5110" bIns="511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 defTabSz="739775">
              <a:spcBef>
                <a:spcPts val="1900"/>
              </a:spcBef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sz="57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REFERÊNCIAS BIBLIOGRÁFICAS</a:t>
            </a:r>
          </a:p>
        </p:txBody>
      </p:sp>
      <p:sp>
        <p:nvSpPr>
          <p:cNvPr id="48" name="Text Box 841"/>
          <p:cNvSpPr txBox="1"/>
          <p:nvPr/>
        </p:nvSpPr>
        <p:spPr>
          <a:xfrm>
            <a:off x="68461" y="2268635"/>
            <a:ext cx="1004179" cy="97588"/>
          </a:xfrm>
          <a:prstGeom prst="rect">
            <a:avLst/>
          </a:prstGeom>
          <a:solidFill>
            <a:srgbClr val="203F7F">
              <a:alpha val="8705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110" tIns="5110" rIns="5110" bIns="511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 defTabSz="739775">
              <a:spcBef>
                <a:spcPts val="1900"/>
              </a:spcBef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sz="57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OBJETIVO</a:t>
            </a:r>
          </a:p>
        </p:txBody>
      </p:sp>
      <p:sp>
        <p:nvSpPr>
          <p:cNvPr id="49" name="Text Box 842"/>
          <p:cNvSpPr txBox="1"/>
          <p:nvPr/>
        </p:nvSpPr>
        <p:spPr>
          <a:xfrm>
            <a:off x="68461" y="2374106"/>
            <a:ext cx="1004179" cy="2965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490" tIns="12490" rIns="12490" bIns="1249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just" defTabSz="815975">
              <a:lnSpc>
                <a:spcPct val="130000"/>
              </a:lnSpc>
              <a:spcBef>
                <a:spcPts val="1500"/>
              </a:spcBef>
              <a:defRPr sz="250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Apresentar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fundamentos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básicos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Teoria da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Resposta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Item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vantagens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oportunidades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dentro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engenharia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produção. </a:t>
            </a:r>
          </a:p>
        </p:txBody>
      </p:sp>
      <p:sp>
        <p:nvSpPr>
          <p:cNvPr id="50" name="Rectangle 585"/>
          <p:cNvSpPr txBox="1"/>
          <p:nvPr/>
        </p:nvSpPr>
        <p:spPr>
          <a:xfrm>
            <a:off x="364629" y="846795"/>
            <a:ext cx="2433518" cy="477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110" tIns="5110" rIns="5110" bIns="5110">
            <a:spAutoFit/>
          </a:bodyPr>
          <a:lstStyle/>
          <a:p>
            <a:pPr algn="ctr" defTabSz="113466">
              <a:defRPr sz="2500" b="1">
                <a:latin typeface="+mj-lt"/>
                <a:ea typeface="+mj-ea"/>
                <a:cs typeface="+mj-cs"/>
                <a:sym typeface="Arial"/>
              </a:defRPr>
            </a:pPr>
            <a:r>
              <a:rPr sz="200" dirty="0"/>
              <a:t>                   </a:t>
            </a:r>
          </a:p>
          <a:p>
            <a:pPr algn="ctr" defTabSz="113466">
              <a:defRPr sz="7200" b="1">
                <a:latin typeface="+mj-lt"/>
                <a:ea typeface="+mj-ea"/>
                <a:cs typeface="+mj-cs"/>
                <a:sym typeface="Arial"/>
              </a:defRPr>
            </a:pPr>
            <a:r>
              <a:rPr sz="945" dirty="0">
                <a:solidFill>
                  <a:srgbClr val="203F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TÍTULO</a:t>
            </a:r>
          </a:p>
          <a:p>
            <a:pPr algn="ctr" defTabSz="113466">
              <a:spcBef>
                <a:spcPts val="42"/>
              </a:spcBef>
              <a:defRPr sz="4000" b="1">
                <a:latin typeface="+mj-lt"/>
                <a:ea typeface="+mj-ea"/>
                <a:cs typeface="+mj-cs"/>
                <a:sym typeface="Arial"/>
              </a:defRPr>
            </a:pPr>
            <a:r>
              <a:rPr sz="567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Área</a:t>
            </a:r>
            <a:r>
              <a:rPr sz="567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sz="567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trabalho</a:t>
            </a:r>
            <a:endParaRPr sz="567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13466">
              <a:spcBef>
                <a:spcPts val="42"/>
              </a:spcBef>
              <a:defRPr sz="3200" b="1">
                <a:latin typeface="+mj-lt"/>
                <a:ea typeface="+mj-ea"/>
                <a:cs typeface="+mj-cs"/>
                <a:sym typeface="Arial"/>
              </a:defRPr>
            </a:pPr>
            <a:r>
              <a:rPr sz="504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Autor 1 (e-mail); Autor 2 (e-mail); Autor 3 (e-mail); Autor 4 (e-mail); Autor 5 (e-mail)</a:t>
            </a:r>
          </a:p>
          <a:p>
            <a:pPr algn="ctr" defTabSz="113466">
              <a:spcBef>
                <a:spcPts val="42"/>
              </a:spcBef>
              <a:defRPr sz="3200" b="1">
                <a:latin typeface="+mj-lt"/>
                <a:ea typeface="+mj-ea"/>
                <a:cs typeface="+mj-cs"/>
                <a:sym typeface="Arial"/>
              </a:defRPr>
            </a:pPr>
            <a:r>
              <a:rPr sz="504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INSTITUIÇÃ</a:t>
            </a:r>
            <a:r>
              <a:rPr lang="pt-BR" sz="504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</a:p>
          <a:p>
            <a:pPr algn="ctr" defTabSz="113466">
              <a:spcBef>
                <a:spcPts val="42"/>
              </a:spcBef>
              <a:defRPr sz="2500" b="1">
                <a:latin typeface="+mj-lt"/>
                <a:ea typeface="+mj-ea"/>
                <a:cs typeface="+mj-cs"/>
                <a:sym typeface="Arial"/>
              </a:defRPr>
            </a:pPr>
            <a:r>
              <a:rPr lang="pt-BR" sz="200" dirty="0"/>
              <a:t>              </a:t>
            </a:r>
          </a:p>
        </p:txBody>
      </p:sp>
      <p:sp>
        <p:nvSpPr>
          <p:cNvPr id="51" name="Text Box 969"/>
          <p:cNvSpPr txBox="1"/>
          <p:nvPr/>
        </p:nvSpPr>
        <p:spPr>
          <a:xfrm>
            <a:off x="2132812" y="3860186"/>
            <a:ext cx="1004179" cy="244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678" tIns="5678" rIns="5678" bIns="5678">
            <a:spAutoFit/>
          </a:bodyPr>
          <a:lstStyle/>
          <a:p>
            <a:pPr algn="just" defTabSz="113246">
              <a:buSzPct val="100000"/>
              <a:buFont typeface="Arial"/>
              <a:buChar char="✓"/>
              <a:defRPr sz="2000">
                <a:latin typeface="+mj-lt"/>
                <a:ea typeface="+mj-ea"/>
                <a:cs typeface="+mj-cs"/>
                <a:sym typeface="Arial"/>
              </a:defRPr>
            </a:pPr>
            <a:endParaRPr sz="378"/>
          </a:p>
          <a:p>
            <a:pPr algn="ctr" defTabSz="113246">
              <a:buSzPct val="100000"/>
              <a:buFont typeface="Arial"/>
              <a:buChar char="✓"/>
              <a:defRPr sz="2000">
                <a:latin typeface="+mj-lt"/>
                <a:ea typeface="+mj-ea"/>
                <a:cs typeface="+mj-cs"/>
                <a:sym typeface="Arial"/>
              </a:defRPr>
            </a:pPr>
            <a:endParaRPr sz="378"/>
          </a:p>
          <a:p>
            <a:pPr algn="ctr" defTabSz="113246">
              <a:buSzPct val="100000"/>
              <a:buFont typeface="Arial"/>
              <a:buChar char="✓"/>
              <a:defRPr sz="2000">
                <a:latin typeface="+mj-lt"/>
                <a:ea typeface="+mj-ea"/>
                <a:cs typeface="+mj-cs"/>
                <a:sym typeface="Arial"/>
              </a:defRPr>
            </a:pPr>
            <a:endParaRPr sz="378"/>
          </a:p>
          <a:p>
            <a:pPr algn="ctr" defTabSz="113246"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rPr sz="378"/>
              <a:t>   </a:t>
            </a:r>
          </a:p>
        </p:txBody>
      </p:sp>
      <p:sp>
        <p:nvSpPr>
          <p:cNvPr id="52" name="Text Box 988"/>
          <p:cNvSpPr txBox="1"/>
          <p:nvPr/>
        </p:nvSpPr>
        <p:spPr>
          <a:xfrm>
            <a:off x="611876" y="4787844"/>
            <a:ext cx="24292" cy="696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678" tIns="5678" rIns="5678" bIns="5678">
            <a:spAutoFit/>
          </a:bodyPr>
          <a:lstStyle>
            <a:lvl1pPr algn="ctr" defTabSz="815975">
              <a:defRPr sz="2000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r>
              <a:rPr sz="378"/>
              <a:t> </a:t>
            </a:r>
          </a:p>
        </p:txBody>
      </p:sp>
      <p:sp>
        <p:nvSpPr>
          <p:cNvPr id="53" name="Text Box 989"/>
          <p:cNvSpPr txBox="1"/>
          <p:nvPr/>
        </p:nvSpPr>
        <p:spPr>
          <a:xfrm>
            <a:off x="68461" y="2854158"/>
            <a:ext cx="1004179" cy="9749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490" tIns="12490" rIns="12490" bIns="1249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just" defTabSz="815975">
              <a:lnSpc>
                <a:spcPct val="130000"/>
              </a:lnSpc>
              <a:spcBef>
                <a:spcPts val="1500"/>
              </a:spcBef>
              <a:defRPr sz="250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Teoria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Clássica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Medida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(TCM) é 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usual para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traços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latentes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ciências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sociais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psicologia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educação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áreas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afins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(EMBRETSON, REISE, 2000, PASQUALI, 2003; REISE, ET AL, 2005). Segundo Hayes (1992),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básica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TCM,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conhecida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clássico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medida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descreve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entre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escores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observados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escores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verdadeiros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erro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                          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 = T + E           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X é 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escore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observado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T, 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escore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verdadeiro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erro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medida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54" name="Text Box 1006"/>
          <p:cNvSpPr txBox="1"/>
          <p:nvPr/>
        </p:nvSpPr>
        <p:spPr>
          <a:xfrm>
            <a:off x="68461" y="1446163"/>
            <a:ext cx="1004179" cy="7714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490" tIns="12490" rIns="12490" bIns="12490">
            <a:spAutoFit/>
          </a:bodyPr>
          <a:lstStyle>
            <a:lvl1pPr algn="just" defTabSz="815975">
              <a:defRPr sz="2500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Neste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artigo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apresentadas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as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definições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básicas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fundamentais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Teoria da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Resposta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Item (TRI), que é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abordagem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utilizada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para 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desenvolvimento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avaliação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administração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medidas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padronizadas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objetivo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geral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artigo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é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apresentar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as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vantagens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oportunidades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TRI no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contexto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engenharia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produção,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levantando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paralelo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com 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método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tradicional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Teoria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Clássica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55" name="Text Box 516"/>
          <p:cNvSpPr txBox="1"/>
          <p:nvPr/>
        </p:nvSpPr>
        <p:spPr>
          <a:xfrm>
            <a:off x="68461" y="4017699"/>
            <a:ext cx="1004179" cy="8392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490" tIns="12490" rIns="12490" bIns="1249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just" defTabSz="815975">
              <a:lnSpc>
                <a:spcPct val="130000"/>
              </a:lnSpc>
              <a:spcBef>
                <a:spcPts val="1500"/>
              </a:spcBef>
              <a:defRPr sz="250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TRI é um conjunto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matemáticos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estatísticos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que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utilizados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para (a)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análise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itens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escalas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(b)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criar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administrar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medidas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e (c)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indivíduos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organizações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em um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construto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traço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latente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de interesse. Na TRI,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existem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vários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não-lineares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Entretanto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é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discutido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trabalho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logístico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2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parâmetros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(ML2P) que é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comumente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utilizado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para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modelar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construtos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cumulativos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variáveis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dicotômicas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56" name="Text Box 190"/>
          <p:cNvSpPr txBox="1"/>
          <p:nvPr/>
        </p:nvSpPr>
        <p:spPr>
          <a:xfrm>
            <a:off x="2174596" y="3238407"/>
            <a:ext cx="1004179" cy="7714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490" tIns="12490" rIns="12490" bIns="1249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just" defTabSz="815975">
              <a:lnSpc>
                <a:spcPct val="130000"/>
              </a:lnSpc>
              <a:spcBef>
                <a:spcPts val="1500"/>
              </a:spcBef>
              <a:defRPr sz="250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Verificou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-se que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muitos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fatores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externos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envolvidos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difusão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m-commerce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voltada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e-marketing, no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entanto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fatores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sociais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individuais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perceptivos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têm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muito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direta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com a real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adoção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utilização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tecnologia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que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fatores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puramente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técnicos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facilitadores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sugerindo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maior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exploração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daqueles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fatores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construção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estratégias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difusão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e-marketing via m-commerce. </a:t>
            </a:r>
          </a:p>
        </p:txBody>
      </p:sp>
      <p:sp>
        <p:nvSpPr>
          <p:cNvPr id="57" name="Text Box 29"/>
          <p:cNvSpPr txBox="1"/>
          <p:nvPr/>
        </p:nvSpPr>
        <p:spPr>
          <a:xfrm>
            <a:off x="68461" y="3898643"/>
            <a:ext cx="1004179" cy="97588"/>
          </a:xfrm>
          <a:prstGeom prst="rect">
            <a:avLst/>
          </a:prstGeom>
          <a:solidFill>
            <a:srgbClr val="203F7F">
              <a:alpha val="8705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110" tIns="5110" rIns="5110" bIns="511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 defTabSz="739775">
              <a:spcBef>
                <a:spcPts val="1900"/>
              </a:spcBef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sz="57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TEORIA DA RESPOSTA AO ITEM</a:t>
            </a:r>
          </a:p>
        </p:txBody>
      </p:sp>
      <p:pic>
        <p:nvPicPr>
          <p:cNvPr id="58" name="Picture 215" descr="Picture 2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952" y="4866944"/>
            <a:ext cx="761211" cy="161262"/>
          </a:xfrm>
          <a:prstGeom prst="rect">
            <a:avLst/>
          </a:prstGeom>
          <a:ln w="12700">
            <a:miter lim="400000"/>
          </a:ln>
        </p:spPr>
      </p:pic>
      <p:pic>
        <p:nvPicPr>
          <p:cNvPr id="59" name="Picture 216" descr="Picture 2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1528" y="1901477"/>
            <a:ext cx="1004179" cy="807131"/>
          </a:xfrm>
          <a:prstGeom prst="rect">
            <a:avLst/>
          </a:prstGeom>
          <a:ln w="12700">
            <a:miter lim="400000"/>
          </a:ln>
        </p:spPr>
      </p:pic>
      <p:sp>
        <p:nvSpPr>
          <p:cNvPr id="60" name="Text Box 186"/>
          <p:cNvSpPr txBox="1"/>
          <p:nvPr/>
        </p:nvSpPr>
        <p:spPr>
          <a:xfrm>
            <a:off x="1121528" y="2638961"/>
            <a:ext cx="1004179" cy="15176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490" tIns="12490" rIns="12490" bIns="1249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just" defTabSz="815975">
              <a:lnSpc>
                <a:spcPct val="130000"/>
              </a:lnSpc>
              <a:spcBef>
                <a:spcPts val="1500"/>
              </a:spcBef>
              <a:defRPr sz="250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eixo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representa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valores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probabilidade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Pi(θ)) que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zero a um. No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eixo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x,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-se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escala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habilidade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(θ)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gerada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pela TRI. Nesta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escala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posicionados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itens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respondentes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é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possível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comparar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desempenhos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dos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respondentes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dos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itens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verticalmente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longitudinalmente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-se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visualizar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no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gráfico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acima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representação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gráfica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dos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parâmetros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pt-BR" sz="44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Nota-se que 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parâmetro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dificuldade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(b) de um item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representa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posição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escala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probabilidade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acerto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é de 0,5.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Sendo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 item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um b = 0,5 e o item B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um b = -0,5 na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escala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gerada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Portanto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 item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possui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grau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exigência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maior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que o item B,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seja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para um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indivíduo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habilidade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(θ)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igual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-0,5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50%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probabilidade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acertar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 item B e 4%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probabilidade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acertar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 item A.</a:t>
            </a:r>
          </a:p>
        </p:txBody>
      </p:sp>
      <p:sp>
        <p:nvSpPr>
          <p:cNvPr id="61" name="Text Box 539"/>
          <p:cNvSpPr txBox="1"/>
          <p:nvPr/>
        </p:nvSpPr>
        <p:spPr>
          <a:xfrm>
            <a:off x="1121528" y="4197299"/>
            <a:ext cx="1004179" cy="98036"/>
          </a:xfrm>
          <a:prstGeom prst="rect">
            <a:avLst/>
          </a:prstGeom>
          <a:solidFill>
            <a:srgbClr val="203F7F">
              <a:alpha val="8705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110" tIns="5110" rIns="5110" bIns="511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 defTabSz="739775">
              <a:spcBef>
                <a:spcPts val="1900"/>
              </a:spcBef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sz="57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APLICAÇÃO</a:t>
            </a:r>
          </a:p>
        </p:txBody>
      </p:sp>
      <p:sp>
        <p:nvSpPr>
          <p:cNvPr id="62" name="Text Box 218"/>
          <p:cNvSpPr txBox="1"/>
          <p:nvPr/>
        </p:nvSpPr>
        <p:spPr>
          <a:xfrm>
            <a:off x="1121528" y="4306168"/>
            <a:ext cx="1004179" cy="7714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490" tIns="12490" rIns="12490" bIns="1249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just" defTabSz="815975">
              <a:lnSpc>
                <a:spcPct val="130000"/>
              </a:lnSpc>
              <a:spcBef>
                <a:spcPts val="1500"/>
              </a:spcBef>
              <a:defRPr sz="250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trabalho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exemplifica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escala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para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usabilidade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em sites de e-commerce.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elaboração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dos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itens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esteve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embasada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referências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específicas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usabilidade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. O conjunto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resultante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itens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contou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com 44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itens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aplicação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conjunto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itens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sites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foi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realizada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pelos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autores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tratamento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dos dados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foi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feito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 software BILOG-MG®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produzido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pela Scientific Software, Inc,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Mislevy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R. J. e Bock, R. D, (1990).</a:t>
            </a:r>
          </a:p>
        </p:txBody>
      </p:sp>
      <p:sp>
        <p:nvSpPr>
          <p:cNvPr id="63" name="Text Box 536"/>
          <p:cNvSpPr txBox="1"/>
          <p:nvPr/>
        </p:nvSpPr>
        <p:spPr>
          <a:xfrm>
            <a:off x="2177770" y="3127943"/>
            <a:ext cx="1004179" cy="97588"/>
          </a:xfrm>
          <a:prstGeom prst="rect">
            <a:avLst/>
          </a:prstGeom>
          <a:solidFill>
            <a:srgbClr val="203F7F">
              <a:alpha val="8705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110" tIns="5110" rIns="5110" bIns="511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 defTabSz="739775">
              <a:spcBef>
                <a:spcPts val="1900"/>
              </a:spcBef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sz="57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CONSIDERAÇÕES FINAIS</a:t>
            </a:r>
          </a:p>
        </p:txBody>
      </p:sp>
      <p:sp>
        <p:nvSpPr>
          <p:cNvPr id="64" name="Text Box 516"/>
          <p:cNvSpPr txBox="1"/>
          <p:nvPr/>
        </p:nvSpPr>
        <p:spPr>
          <a:xfrm>
            <a:off x="68461" y="5076912"/>
            <a:ext cx="1004179" cy="5000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490" tIns="12490" rIns="12490" bIns="1249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just" defTabSz="815975">
              <a:lnSpc>
                <a:spcPct val="130000"/>
              </a:lnSpc>
              <a:spcBef>
                <a:spcPts val="1500"/>
              </a:spcBef>
              <a:defRPr sz="250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bi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representa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dificuldade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item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em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determinada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escala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representa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 valor da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variável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latente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θ, para o qual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há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0,5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probabilidade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indivíduo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escolher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resposta representada por U =1. O coeficiente ai é o parâmetro de discriminação do item i,</a:t>
            </a:r>
            <a:endParaRPr sz="44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5" name="Picture 230" descr="Picture 2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74596" y="1331065"/>
            <a:ext cx="1004179" cy="811844"/>
          </a:xfrm>
          <a:prstGeom prst="rect">
            <a:avLst/>
          </a:prstGeom>
          <a:ln w="12700">
            <a:miter lim="400000"/>
          </a:ln>
        </p:spPr>
      </p:pic>
      <p:pic>
        <p:nvPicPr>
          <p:cNvPr id="66" name="Picture 231" descr="Picture 23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74596" y="2215709"/>
            <a:ext cx="1004179" cy="815663"/>
          </a:xfrm>
          <a:prstGeom prst="rect">
            <a:avLst/>
          </a:prstGeom>
          <a:ln w="12700">
            <a:miter lim="400000"/>
          </a:ln>
        </p:spPr>
      </p:pic>
      <p:sp>
        <p:nvSpPr>
          <p:cNvPr id="67" name="Text Box 516">
            <a:extLst>
              <a:ext uri="{FF2B5EF4-FFF2-40B4-BE49-F238E27FC236}">
                <a16:creationId xmlns:a16="http://schemas.microsoft.com/office/drawing/2014/main" xmlns="" id="{7961DF2A-8640-4E69-8FA4-8823022B1D54}"/>
              </a:ext>
            </a:extLst>
          </p:cNvPr>
          <p:cNvSpPr txBox="1"/>
          <p:nvPr/>
        </p:nvSpPr>
        <p:spPr>
          <a:xfrm>
            <a:off x="1121528" y="1342445"/>
            <a:ext cx="1004179" cy="567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490" tIns="12490" rIns="12490" bIns="1249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just" defTabSz="815975">
              <a:lnSpc>
                <a:spcPct val="130000"/>
              </a:lnSpc>
              <a:spcBef>
                <a:spcPts val="1500"/>
              </a:spcBef>
              <a:defRPr sz="250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proporcional à inclinação da Curva Característica do Item no ponto bi.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aplicação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TRI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requer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algumas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considerações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iniciais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Tais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traço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latente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interesse,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escolha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adequado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determinação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dimensionalidade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traço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latentes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68" name="Text Box 536">
            <a:extLst>
              <a:ext uri="{FF2B5EF4-FFF2-40B4-BE49-F238E27FC236}">
                <a16:creationId xmlns:a16="http://schemas.microsoft.com/office/drawing/2014/main" xmlns="" id="{9F8D5B8D-1181-494E-804B-7F39896F3A43}"/>
              </a:ext>
            </a:extLst>
          </p:cNvPr>
          <p:cNvSpPr txBox="1"/>
          <p:nvPr/>
        </p:nvSpPr>
        <p:spPr>
          <a:xfrm>
            <a:off x="1121528" y="5139494"/>
            <a:ext cx="1004179" cy="97588"/>
          </a:xfrm>
          <a:prstGeom prst="rect">
            <a:avLst/>
          </a:prstGeom>
          <a:solidFill>
            <a:srgbClr val="203F7F">
              <a:alpha val="8705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110" tIns="5110" rIns="5110" bIns="511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 defTabSz="739775">
              <a:spcBef>
                <a:spcPts val="1900"/>
              </a:spcBef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sz="57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RESULTADOS E ANÁLISES</a:t>
            </a:r>
          </a:p>
        </p:txBody>
      </p:sp>
      <p:sp>
        <p:nvSpPr>
          <p:cNvPr id="69" name="Text Box 227">
            <a:extLst>
              <a:ext uri="{FF2B5EF4-FFF2-40B4-BE49-F238E27FC236}">
                <a16:creationId xmlns:a16="http://schemas.microsoft.com/office/drawing/2014/main" xmlns="" id="{63E0FB93-14EC-4663-A90D-722A744861C3}"/>
              </a:ext>
            </a:extLst>
          </p:cNvPr>
          <p:cNvSpPr txBox="1"/>
          <p:nvPr/>
        </p:nvSpPr>
        <p:spPr>
          <a:xfrm>
            <a:off x="1121528" y="5244977"/>
            <a:ext cx="1004179" cy="2965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490" tIns="12490" rIns="12490" bIns="1249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just" defTabSz="815975">
              <a:lnSpc>
                <a:spcPct val="130000"/>
              </a:lnSpc>
              <a:spcBef>
                <a:spcPts val="1500"/>
              </a:spcBef>
              <a:defRPr sz="250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figura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abaixo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representa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curva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total de </a:t>
            </a:r>
            <a:r>
              <a:rPr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informação</a:t>
            </a:r>
            <a:r>
              <a:rPr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conjunto de itens e a tabela seguinte apresenta a descrição e a estimação dos parâmetros dos 44 itens. </a:t>
            </a:r>
          </a:p>
        </p:txBody>
      </p:sp>
      <p:sp>
        <p:nvSpPr>
          <p:cNvPr id="73" name="Text Box 190"/>
          <p:cNvSpPr txBox="1"/>
          <p:nvPr/>
        </p:nvSpPr>
        <p:spPr>
          <a:xfrm>
            <a:off x="2178595" y="4256709"/>
            <a:ext cx="1004179" cy="13323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490" tIns="12490" rIns="12490" bIns="1249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just" defTabSz="815975">
              <a:lnSpc>
                <a:spcPct val="130000"/>
              </a:lnSpc>
              <a:spcBef>
                <a:spcPts val="1500"/>
              </a:spcBef>
              <a:defRPr sz="2500"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378"/>
              </a:spcAft>
            </a:pP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Mislevy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D. J., </a:t>
            </a:r>
            <a:r>
              <a:rPr lang="en-US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&amp; 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Bock, R. D. (1990). 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BILOG: Item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analysis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scoring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binary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logistic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models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[Computer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]. Chicago: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Scientific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Software.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378"/>
              </a:spcAft>
            </a:pP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Embretson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S.; </a:t>
            </a:r>
            <a:r>
              <a:rPr lang="en-US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&amp;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Reise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S. P. (2000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 Item Response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Theory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Psychologists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New Jersey: Lawrence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Erlbaum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Associates, Inc.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Publishers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2000.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378"/>
              </a:spcAft>
            </a:pP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Pasquali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L. (2003).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Psicometria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teoria dos testes na psicologia e na educação. Petrópolis, RJ: Vozes, 2003.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378"/>
              </a:spcAft>
            </a:pP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Reise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S. P.;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Ainsworth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A. T.; </a:t>
            </a:r>
            <a:r>
              <a:rPr lang="en-US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&amp;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Haviland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M. G. (2005). Item Response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Theory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Fundamentals,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Applications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Promise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Psychological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Research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Current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Directions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pt-BR" sz="44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Psychological</a:t>
            </a:r>
            <a:r>
              <a:rPr lang="pt-BR" sz="44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Science</a:t>
            </a:r>
            <a:r>
              <a:rPr lang="pt-BR" sz="44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14(2), 95-101.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sign padrão">
  <a:themeElements>
    <a:clrScheme name="Design padrão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sign padrão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Design padrã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sign padrão">
  <a:themeElements>
    <a:clrScheme name="Design padrão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sign padrão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Design padrã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930</Words>
  <Application>Microsoft Office PowerPoint</Application>
  <PresentationFormat>Personalizar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BdCn BT</vt:lpstr>
      <vt:lpstr>Helvetica</vt:lpstr>
      <vt:lpstr>Times New Roman</vt:lpstr>
      <vt:lpstr>Design padrão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ABCCUSTOS</cp:lastModifiedBy>
  <cp:revision>20</cp:revision>
  <dcterms:modified xsi:type="dcterms:W3CDTF">2026-04-07T18:53:15Z</dcterms:modified>
</cp:coreProperties>
</file>