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3D5C"/>
    <a:srgbClr val="172D5C"/>
    <a:srgbClr val="203F7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xmlns="" id="{1EE07673-91F0-4185-A4FE-0688B19BC42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64C1FA98-D36C-4134-872D-3CD064A96FB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EAEDF2-EF20-4E69-9B61-75A8C612300C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F6D3EC7E-3067-43E8-BC80-7DE3886E826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1847434B-C35C-4786-A034-F07E3A6185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309634-F813-4F0D-9425-3D3B514A9E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90966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DC00C-70EA-4A44-A381-303F3E59B754}" type="datetimeFigureOut">
              <a:rPr lang="pt-BR" smtClean="0"/>
              <a:t>07/04/2026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4A149-0762-457F-BFBF-1CB94136CB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86719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m 32">
            <a:extLst>
              <a:ext uri="{FF2B5EF4-FFF2-40B4-BE49-F238E27FC236}">
                <a16:creationId xmlns:a16="http://schemas.microsoft.com/office/drawing/2014/main" xmlns="" id="{23322481-5280-4E88-A6F5-7C9B28CBEE9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33419"/>
            <a:ext cx="12204000" cy="3827302"/>
          </a:xfrm>
          <a:prstGeom prst="rect">
            <a:avLst/>
          </a:prstGeom>
        </p:spPr>
      </p:pic>
      <p:grpSp>
        <p:nvGrpSpPr>
          <p:cNvPr id="26" name="Group 15">
            <a:extLst>
              <a:ext uri="{FF2B5EF4-FFF2-40B4-BE49-F238E27FC236}">
                <a16:creationId xmlns:a16="http://schemas.microsoft.com/office/drawing/2014/main" xmlns="" id="{9DB58BFC-49E4-4C0F-ACAE-06319D14413F}"/>
              </a:ext>
            </a:extLst>
          </p:cNvPr>
          <p:cNvGrpSpPr/>
          <p:nvPr userDrawn="1"/>
        </p:nvGrpSpPr>
        <p:grpSpPr>
          <a:xfrm>
            <a:off x="4235" y="1668267"/>
            <a:ext cx="12204000" cy="2348996"/>
            <a:chOff x="5057" y="-110567"/>
            <a:chExt cx="8722979" cy="1474365"/>
          </a:xfrm>
        </p:grpSpPr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xmlns="" id="{9A5948F9-4F63-460A-8841-FA0C9C09B31A}"/>
                </a:ext>
              </a:extLst>
            </p:cNvPr>
            <p:cNvSpPr/>
            <p:nvPr/>
          </p:nvSpPr>
          <p:spPr>
            <a:xfrm>
              <a:off x="5820688" y="19448"/>
              <a:ext cx="2898771" cy="966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7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7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2"/>
                  </a:lnTo>
                  <a:lnTo>
                    <a:pt x="4837" y="20587"/>
                  </a:lnTo>
                  <a:lnTo>
                    <a:pt x="5715" y="20857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chemeClr val="bg1">
                <a:alpha val="29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sz="3000" dirty="0"/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xmlns="" id="{0B422D16-1D72-4FB1-9A43-753CE0DC13FD}"/>
                </a:ext>
              </a:extLst>
            </p:cNvPr>
            <p:cNvSpPr/>
            <p:nvPr/>
          </p:nvSpPr>
          <p:spPr>
            <a:xfrm>
              <a:off x="2355176" y="-110567"/>
              <a:ext cx="5587719" cy="1096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sz="3000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xmlns="" id="{2A6819DF-8850-4A39-A9F4-043BD28A9BA5}"/>
                </a:ext>
              </a:extLst>
            </p:cNvPr>
            <p:cNvSpPr/>
            <p:nvPr/>
          </p:nvSpPr>
          <p:spPr>
            <a:xfrm>
              <a:off x="2617062" y="29007"/>
              <a:ext cx="5467981" cy="774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bg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sz="3000" dirty="0"/>
            </a:p>
          </p:txBody>
        </p:sp>
        <p:sp>
          <p:nvSpPr>
            <p:cNvPr id="30" name="Freeform 26">
              <a:extLst>
                <a:ext uri="{FF2B5EF4-FFF2-40B4-BE49-F238E27FC236}">
                  <a16:creationId xmlns:a16="http://schemas.microsoft.com/office/drawing/2014/main" xmlns="" id="{492A4129-8939-4577-A2CA-96E86FE5E38D}"/>
                </a:ext>
              </a:extLst>
            </p:cNvPr>
            <p:cNvSpPr/>
            <p:nvPr/>
          </p:nvSpPr>
          <p:spPr>
            <a:xfrm>
              <a:off x="5397823" y="15619"/>
              <a:ext cx="3308001" cy="651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bg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sz="3000" dirty="0"/>
            </a:p>
          </p:txBody>
        </p:sp>
        <p:sp>
          <p:nvSpPr>
            <p:cNvPr id="31" name="Freeform 10">
              <a:extLst>
                <a:ext uri="{FF2B5EF4-FFF2-40B4-BE49-F238E27FC236}">
                  <a16:creationId xmlns:a16="http://schemas.microsoft.com/office/drawing/2014/main" xmlns="" id="{0FB67604-9871-4719-8639-FF761811DE8E}"/>
                </a:ext>
              </a:extLst>
            </p:cNvPr>
            <p:cNvSpPr/>
            <p:nvPr userDrawn="1"/>
          </p:nvSpPr>
          <p:spPr>
            <a:xfrm>
              <a:off x="5057" y="-110567"/>
              <a:ext cx="8722979" cy="14743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blipFill rotWithShape="1">
              <a:blip r:embed="rId3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sz="3000" dirty="0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7FA5C34-4AE7-489C-AFA4-6F9CFE6419C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585" y="3262299"/>
            <a:ext cx="10349805" cy="2220733"/>
          </a:xfrm>
        </p:spPr>
        <p:txBody>
          <a:bodyPr anchor="ctr">
            <a:normAutofit/>
          </a:bodyPr>
          <a:lstStyle>
            <a:lvl1pPr algn="ctr">
              <a:defRPr sz="6000">
                <a:solidFill>
                  <a:srgbClr val="172D5C"/>
                </a:solidFill>
              </a:defRPr>
            </a:lvl1pPr>
          </a:lstStyle>
          <a:p>
            <a:r>
              <a:rPr lang="pt-BR" dirty="0"/>
              <a:t>Clique para editar o </a:t>
            </a:r>
            <a:br>
              <a:rPr lang="pt-BR" dirty="0"/>
            </a:br>
            <a:r>
              <a:rPr lang="pt-BR" dirty="0"/>
              <a:t>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58D527E4-3695-4627-9C89-9F88040DC2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2585" y="5553525"/>
            <a:ext cx="10349805" cy="710036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172D5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11" name="Espaço Reservado para Número de Slide 5">
            <a:extLst>
              <a:ext uri="{FF2B5EF4-FFF2-40B4-BE49-F238E27FC236}">
                <a16:creationId xmlns:a16="http://schemas.microsoft.com/office/drawing/2014/main" xmlns="" id="{3BCBB267-80EE-C1FE-49C5-A2F664716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6191" y="6334054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203F7F"/>
                </a:solidFill>
              </a:defRPr>
            </a:lvl1pPr>
          </a:lstStyle>
          <a:p>
            <a:fld id="{1683204E-929E-461F-AC38-538EEC10B391}" type="slidenum">
              <a:rPr lang="pt-BR" smtClean="0"/>
              <a:pPr/>
              <a:t>‹nº›</a:t>
            </a:fld>
            <a:endParaRPr lang="pt-BR" dirty="0"/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xmlns="" id="{ECC3FF9B-38A4-5FCA-0013-6418DCB737D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58" y="216526"/>
            <a:ext cx="1948028" cy="1057869"/>
          </a:xfrm>
          <a:prstGeom prst="rect">
            <a:avLst/>
          </a:prstGeom>
        </p:spPr>
      </p:pic>
      <p:pic>
        <p:nvPicPr>
          <p:cNvPr id="20" name="Imagem 19">
            <a:extLst>
              <a:ext uri="{FF2B5EF4-FFF2-40B4-BE49-F238E27FC236}">
                <a16:creationId xmlns:a16="http://schemas.microsoft.com/office/drawing/2014/main" xmlns="" id="{E47D3A44-AF3B-4CC6-5962-519BE9B8E14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9723" y="133458"/>
            <a:ext cx="1447194" cy="1288420"/>
          </a:xfrm>
          <a:prstGeom prst="rect">
            <a:avLst/>
          </a:prstGeom>
        </p:spPr>
      </p:pic>
      <p:grpSp>
        <p:nvGrpSpPr>
          <p:cNvPr id="21" name="Agrupar 20">
            <a:extLst>
              <a:ext uri="{FF2B5EF4-FFF2-40B4-BE49-F238E27FC236}">
                <a16:creationId xmlns:a16="http://schemas.microsoft.com/office/drawing/2014/main" xmlns="" id="{CD4DDC6F-5396-42C3-0691-97F37E5257F7}"/>
              </a:ext>
            </a:extLst>
          </p:cNvPr>
          <p:cNvGrpSpPr/>
          <p:nvPr userDrawn="1"/>
        </p:nvGrpSpPr>
        <p:grpSpPr>
          <a:xfrm>
            <a:off x="2916667" y="216420"/>
            <a:ext cx="6444393" cy="1205458"/>
            <a:chOff x="5309441" y="1342061"/>
            <a:chExt cx="6444393" cy="1205458"/>
          </a:xfrm>
        </p:grpSpPr>
        <p:sp>
          <p:nvSpPr>
            <p:cNvPr id="22" name="CaixaDeTexto 21">
              <a:extLst>
                <a:ext uri="{FF2B5EF4-FFF2-40B4-BE49-F238E27FC236}">
                  <a16:creationId xmlns:a16="http://schemas.microsoft.com/office/drawing/2014/main" xmlns="" id="{FA010C82-9B8B-AC93-9A74-55B89D42EDF0}"/>
                </a:ext>
              </a:extLst>
            </p:cNvPr>
            <p:cNvSpPr txBox="1"/>
            <p:nvPr userDrawn="1"/>
          </p:nvSpPr>
          <p:spPr>
            <a:xfrm>
              <a:off x="5309441" y="1342061"/>
              <a:ext cx="6444393" cy="12054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2800" b="0" spc="0" baseline="0" dirty="0">
                  <a:solidFill>
                    <a:schemeClr val="bg1"/>
                  </a:solidFill>
                  <a:latin typeface="Futura BdCn BT" panose="020B0706020204020204" pitchFamily="34" charset="0"/>
                </a:rPr>
                <a:t>XXXIII Congresso Brasileiro de Custos</a:t>
              </a:r>
            </a:p>
            <a:p>
              <a:pPr algn="ctr">
                <a:spcBef>
                  <a:spcPts val="500"/>
                </a:spcBef>
              </a:pPr>
              <a:r>
                <a:rPr lang="pt-BR" sz="1800" b="0" spc="0" baseline="0" dirty="0">
                  <a:solidFill>
                    <a:schemeClr val="bg1"/>
                  </a:solidFill>
                  <a:effectLst/>
                  <a:latin typeface="Futura BdCn BT" panose="020B0706020204020204" pitchFamily="34" charset="0"/>
                </a:rPr>
                <a:t>17 a 19 de novembro de 2026 </a:t>
              </a:r>
            </a:p>
            <a:p>
              <a:pPr algn="ctr">
                <a:spcBef>
                  <a:spcPts val="500"/>
                </a:spcBef>
              </a:pPr>
              <a:r>
                <a:rPr lang="pt-BR" sz="1800" spc="0" dirty="0">
                  <a:solidFill>
                    <a:schemeClr val="bg1"/>
                  </a:solidFill>
                  <a:latin typeface="Futura BdCn BT" panose="020B0706020204020204" pitchFamily="34" charset="0"/>
                </a:rPr>
                <a:t>Porto de Galinhas - PE | Brasil</a:t>
              </a:r>
            </a:p>
          </p:txBody>
        </p:sp>
        <p:pic>
          <p:nvPicPr>
            <p:cNvPr id="23" name="Imagem 22">
              <a:extLst>
                <a:ext uri="{FF2B5EF4-FFF2-40B4-BE49-F238E27FC236}">
                  <a16:creationId xmlns:a16="http://schemas.microsoft.com/office/drawing/2014/main" xmlns="" id="{F231B95E-5E15-4043-28D8-78BCDAF4F16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35" t="66386" r="74636" b="23079"/>
            <a:stretch/>
          </p:blipFill>
          <p:spPr>
            <a:xfrm>
              <a:off x="5425599" y="2171298"/>
              <a:ext cx="1374840" cy="116201"/>
            </a:xfrm>
            <a:prstGeom prst="rect">
              <a:avLst/>
            </a:prstGeom>
          </p:spPr>
        </p:pic>
        <p:pic>
          <p:nvPicPr>
            <p:cNvPr id="24" name="Imagem 23">
              <a:extLst>
                <a:ext uri="{FF2B5EF4-FFF2-40B4-BE49-F238E27FC236}">
                  <a16:creationId xmlns:a16="http://schemas.microsoft.com/office/drawing/2014/main" xmlns="" id="{3ECDCF7D-AFF0-87EB-4AA7-4EFFD1E1670B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35" t="66386" r="74636" b="23079"/>
            <a:stretch/>
          </p:blipFill>
          <p:spPr>
            <a:xfrm flipH="1">
              <a:off x="10224735" y="2171299"/>
              <a:ext cx="1374840" cy="1162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39697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m 32">
            <a:extLst>
              <a:ext uri="{FF2B5EF4-FFF2-40B4-BE49-F238E27FC236}">
                <a16:creationId xmlns:a16="http://schemas.microsoft.com/office/drawing/2014/main" xmlns="" id="{23322481-5280-4E88-A6F5-7C9B28CBEE9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204804"/>
            <a:ext cx="12204831" cy="2552136"/>
          </a:xfrm>
          <a:prstGeom prst="rect">
            <a:avLst/>
          </a:prstGeom>
        </p:spPr>
      </p:pic>
      <p:grpSp>
        <p:nvGrpSpPr>
          <p:cNvPr id="26" name="Group 15">
            <a:extLst>
              <a:ext uri="{FF2B5EF4-FFF2-40B4-BE49-F238E27FC236}">
                <a16:creationId xmlns:a16="http://schemas.microsoft.com/office/drawing/2014/main" xmlns="" id="{9DB58BFC-49E4-4C0F-ACAE-06319D14413F}"/>
              </a:ext>
            </a:extLst>
          </p:cNvPr>
          <p:cNvGrpSpPr/>
          <p:nvPr userDrawn="1"/>
        </p:nvGrpSpPr>
        <p:grpSpPr>
          <a:xfrm>
            <a:off x="-4206" y="576458"/>
            <a:ext cx="12204000" cy="2181794"/>
            <a:chOff x="-37526" y="-110567"/>
            <a:chExt cx="8688045" cy="1474365"/>
          </a:xfrm>
        </p:grpSpPr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xmlns="" id="{9A5948F9-4F63-460A-8841-FA0C9C09B31A}"/>
                </a:ext>
              </a:extLst>
            </p:cNvPr>
            <p:cNvSpPr/>
            <p:nvPr/>
          </p:nvSpPr>
          <p:spPr>
            <a:xfrm>
              <a:off x="5820689" y="19448"/>
              <a:ext cx="2827430" cy="966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7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7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2"/>
                  </a:lnTo>
                  <a:lnTo>
                    <a:pt x="4837" y="20587"/>
                  </a:lnTo>
                  <a:lnTo>
                    <a:pt x="5715" y="20857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chemeClr val="bg1">
                <a:alpha val="29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dirty="0"/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xmlns="" id="{0B422D16-1D72-4FB1-9A43-753CE0DC13FD}"/>
                </a:ext>
              </a:extLst>
            </p:cNvPr>
            <p:cNvSpPr/>
            <p:nvPr/>
          </p:nvSpPr>
          <p:spPr>
            <a:xfrm>
              <a:off x="2355176" y="-110567"/>
              <a:ext cx="5587719" cy="1096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xmlns="" id="{2A6819DF-8850-4A39-A9F4-043BD28A9BA5}"/>
                </a:ext>
              </a:extLst>
            </p:cNvPr>
            <p:cNvSpPr/>
            <p:nvPr/>
          </p:nvSpPr>
          <p:spPr>
            <a:xfrm>
              <a:off x="2617062" y="29007"/>
              <a:ext cx="5467981" cy="774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bg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dirty="0"/>
            </a:p>
          </p:txBody>
        </p:sp>
        <p:sp>
          <p:nvSpPr>
            <p:cNvPr id="30" name="Freeform 26">
              <a:extLst>
                <a:ext uri="{FF2B5EF4-FFF2-40B4-BE49-F238E27FC236}">
                  <a16:creationId xmlns:a16="http://schemas.microsoft.com/office/drawing/2014/main" xmlns="" id="{492A4129-8939-4577-A2CA-96E86FE5E38D}"/>
                </a:ext>
              </a:extLst>
            </p:cNvPr>
            <p:cNvSpPr/>
            <p:nvPr/>
          </p:nvSpPr>
          <p:spPr>
            <a:xfrm>
              <a:off x="5397823" y="15619"/>
              <a:ext cx="3244000" cy="651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bg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dirty="0"/>
            </a:p>
          </p:txBody>
        </p:sp>
        <p:sp>
          <p:nvSpPr>
            <p:cNvPr id="31" name="Freeform 10">
              <a:extLst>
                <a:ext uri="{FF2B5EF4-FFF2-40B4-BE49-F238E27FC236}">
                  <a16:creationId xmlns:a16="http://schemas.microsoft.com/office/drawing/2014/main" xmlns="" id="{0FB67604-9871-4719-8639-FF761811DE8E}"/>
                </a:ext>
              </a:extLst>
            </p:cNvPr>
            <p:cNvSpPr/>
            <p:nvPr/>
          </p:nvSpPr>
          <p:spPr>
            <a:xfrm>
              <a:off x="-37526" y="-110567"/>
              <a:ext cx="8688045" cy="14743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blipFill rotWithShape="1">
              <a:blip r:embed="rId3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/>
            </a:p>
          </p:txBody>
        </p:sp>
      </p:grpSp>
      <p:sp>
        <p:nvSpPr>
          <p:cNvPr id="16" name="Título 1">
            <a:extLst>
              <a:ext uri="{FF2B5EF4-FFF2-40B4-BE49-F238E27FC236}">
                <a16:creationId xmlns:a16="http://schemas.microsoft.com/office/drawing/2014/main" xmlns="" id="{AC40BA3D-B086-4255-B084-8F91A96C1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202" y="1214168"/>
            <a:ext cx="10715274" cy="1325563"/>
          </a:xfrm>
        </p:spPr>
        <p:txBody>
          <a:bodyPr>
            <a:normAutofit/>
          </a:bodyPr>
          <a:lstStyle>
            <a:lvl1pPr>
              <a:defRPr sz="3500" b="1">
                <a:solidFill>
                  <a:srgbClr val="172D5C"/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17" name="Espaço Reservado para Conteúdo 3">
            <a:extLst>
              <a:ext uri="{FF2B5EF4-FFF2-40B4-BE49-F238E27FC236}">
                <a16:creationId xmlns:a16="http://schemas.microsoft.com/office/drawing/2014/main" xmlns="" id="{F784A39D-0E8A-4487-9B4A-530FE90F4D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0202" y="2627857"/>
            <a:ext cx="10715274" cy="3684588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xmlns="" id="{AD5A22CC-47AF-7200-5982-A34FA8256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6191" y="6334054"/>
            <a:ext cx="2329285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203F7F"/>
                </a:solidFill>
              </a:defRPr>
            </a:lvl1pPr>
          </a:lstStyle>
          <a:p>
            <a:fld id="{1683204E-929E-461F-AC38-538EEC10B391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DD8C0CC5-810E-D436-6838-9F7EC945BCFC}"/>
              </a:ext>
            </a:extLst>
          </p:cNvPr>
          <p:cNvSpPr txBox="1"/>
          <p:nvPr userDrawn="1"/>
        </p:nvSpPr>
        <p:spPr>
          <a:xfrm>
            <a:off x="3032078" y="6312445"/>
            <a:ext cx="61278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200" dirty="0">
                <a:solidFill>
                  <a:srgbClr val="172D5C"/>
                </a:solidFill>
                <a:latin typeface="+mn-lt"/>
              </a:rPr>
              <a:t>XXXIII Congresso Brasileiro de Custos – CBC</a:t>
            </a:r>
          </a:p>
          <a:p>
            <a:pPr algn="ctr"/>
            <a:r>
              <a:rPr lang="pt-BR" sz="1200" dirty="0">
                <a:solidFill>
                  <a:srgbClr val="172D5C"/>
                </a:solidFill>
                <a:latin typeface="+mn-lt"/>
              </a:rPr>
              <a:t>17 a 19 de novembro de 2026 | Porto de Galinhas – PE | Brasil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D9DB2490-F110-4C36-6D17-B162CBB13F3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610" y="38827"/>
            <a:ext cx="994325" cy="539964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63072152-22E8-3EE0-7888-BB4F98B4554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703" y="22080"/>
            <a:ext cx="751114" cy="668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021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Imagem 28">
            <a:extLst>
              <a:ext uri="{FF2B5EF4-FFF2-40B4-BE49-F238E27FC236}">
                <a16:creationId xmlns:a16="http://schemas.microsoft.com/office/drawing/2014/main" xmlns="" id="{F7498F20-15B3-4F70-B6D4-67313E4B288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7252" y="-25200"/>
            <a:ext cx="12249072" cy="6957279"/>
          </a:xfrm>
          <a:prstGeom prst="rect">
            <a:avLst/>
          </a:prstGeom>
        </p:spPr>
      </p:pic>
      <p:grpSp>
        <p:nvGrpSpPr>
          <p:cNvPr id="30" name="Group 15">
            <a:extLst>
              <a:ext uri="{FF2B5EF4-FFF2-40B4-BE49-F238E27FC236}">
                <a16:creationId xmlns:a16="http://schemas.microsoft.com/office/drawing/2014/main" xmlns="" id="{7B578E57-8259-485E-929F-BB576E390013}"/>
              </a:ext>
            </a:extLst>
          </p:cNvPr>
          <p:cNvGrpSpPr/>
          <p:nvPr userDrawn="1"/>
        </p:nvGrpSpPr>
        <p:grpSpPr>
          <a:xfrm>
            <a:off x="-17252" y="4736075"/>
            <a:ext cx="12249072" cy="2220733"/>
            <a:chOff x="-31384" y="-110567"/>
            <a:chExt cx="8425411" cy="1474365"/>
          </a:xfrm>
        </p:grpSpPr>
        <p:sp>
          <p:nvSpPr>
            <p:cNvPr id="35" name="Freeform 10">
              <a:extLst>
                <a:ext uri="{FF2B5EF4-FFF2-40B4-BE49-F238E27FC236}">
                  <a16:creationId xmlns:a16="http://schemas.microsoft.com/office/drawing/2014/main" xmlns="" id="{5EC503BB-63F3-4C9E-A9B5-592CD00E4695}"/>
                </a:ext>
              </a:extLst>
            </p:cNvPr>
            <p:cNvSpPr/>
            <p:nvPr/>
          </p:nvSpPr>
          <p:spPr>
            <a:xfrm>
              <a:off x="-31384" y="-110567"/>
              <a:ext cx="8425411" cy="14743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blipFill rotWithShape="1">
              <a:blip r:embed="rId3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/>
            </a:p>
          </p:txBody>
        </p:sp>
        <p:sp>
          <p:nvSpPr>
            <p:cNvPr id="31" name="Freeform 14">
              <a:extLst>
                <a:ext uri="{FF2B5EF4-FFF2-40B4-BE49-F238E27FC236}">
                  <a16:creationId xmlns:a16="http://schemas.microsoft.com/office/drawing/2014/main" xmlns="" id="{30F4A9E9-6E7D-42EF-9536-8CE1BE2775B0}"/>
                </a:ext>
              </a:extLst>
            </p:cNvPr>
            <p:cNvSpPr/>
            <p:nvPr/>
          </p:nvSpPr>
          <p:spPr>
            <a:xfrm>
              <a:off x="5820689" y="71203"/>
              <a:ext cx="2573338" cy="966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7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7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2"/>
                  </a:lnTo>
                  <a:lnTo>
                    <a:pt x="4837" y="20587"/>
                  </a:lnTo>
                  <a:lnTo>
                    <a:pt x="5715" y="20857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chemeClr val="bg1">
                <a:alpha val="29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dirty="0"/>
            </a:p>
          </p:txBody>
        </p:sp>
        <p:sp>
          <p:nvSpPr>
            <p:cNvPr id="32" name="Freeform 18">
              <a:extLst>
                <a:ext uri="{FF2B5EF4-FFF2-40B4-BE49-F238E27FC236}">
                  <a16:creationId xmlns:a16="http://schemas.microsoft.com/office/drawing/2014/main" xmlns="" id="{EA4D43E3-C264-4D37-9A77-E0727553000C}"/>
                </a:ext>
              </a:extLst>
            </p:cNvPr>
            <p:cNvSpPr/>
            <p:nvPr/>
          </p:nvSpPr>
          <p:spPr>
            <a:xfrm>
              <a:off x="2355176" y="-110567"/>
              <a:ext cx="5587719" cy="1096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/>
            </a:p>
          </p:txBody>
        </p:sp>
        <p:sp>
          <p:nvSpPr>
            <p:cNvPr id="33" name="Freeform 22">
              <a:extLst>
                <a:ext uri="{FF2B5EF4-FFF2-40B4-BE49-F238E27FC236}">
                  <a16:creationId xmlns:a16="http://schemas.microsoft.com/office/drawing/2014/main" xmlns="" id="{6168E2C2-4560-42E7-A184-988734502BCA}"/>
                </a:ext>
              </a:extLst>
            </p:cNvPr>
            <p:cNvSpPr/>
            <p:nvPr/>
          </p:nvSpPr>
          <p:spPr>
            <a:xfrm>
              <a:off x="2617062" y="29007"/>
              <a:ext cx="5467981" cy="774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bg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dirty="0"/>
            </a:p>
          </p:txBody>
        </p:sp>
        <p:sp>
          <p:nvSpPr>
            <p:cNvPr id="34" name="Freeform 26">
              <a:extLst>
                <a:ext uri="{FF2B5EF4-FFF2-40B4-BE49-F238E27FC236}">
                  <a16:creationId xmlns:a16="http://schemas.microsoft.com/office/drawing/2014/main" xmlns="" id="{5068944C-F0A5-4B48-8DEB-77A0AA8C1A76}"/>
                </a:ext>
              </a:extLst>
            </p:cNvPr>
            <p:cNvSpPr/>
            <p:nvPr/>
          </p:nvSpPr>
          <p:spPr>
            <a:xfrm>
              <a:off x="5397823" y="15619"/>
              <a:ext cx="2996204" cy="651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bg1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>
                <a:defRPr sz="1800"/>
              </a:pPr>
              <a:endParaRPr dirty="0"/>
            </a:p>
          </p:txBody>
        </p:sp>
      </p:grpSp>
      <p:sp>
        <p:nvSpPr>
          <p:cNvPr id="44" name="Título 1">
            <a:extLst>
              <a:ext uri="{FF2B5EF4-FFF2-40B4-BE49-F238E27FC236}">
                <a16:creationId xmlns:a16="http://schemas.microsoft.com/office/drawing/2014/main" xmlns="" id="{063EAF0E-1375-43F1-8BF0-1C8C5424EB6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21097" y="1550736"/>
            <a:ext cx="10349805" cy="2220733"/>
          </a:xfrm>
        </p:spPr>
        <p:txBody>
          <a:bodyPr anchor="ctr">
            <a:normAutofit/>
          </a:bodyPr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pt-BR" dirty="0"/>
              <a:t>Clique para editar o </a:t>
            </a:r>
            <a:br>
              <a:rPr lang="pt-BR" dirty="0"/>
            </a:br>
            <a:r>
              <a:rPr lang="pt-BR" dirty="0"/>
              <a:t>título Mestre</a:t>
            </a:r>
          </a:p>
        </p:txBody>
      </p:sp>
      <p:sp>
        <p:nvSpPr>
          <p:cNvPr id="45" name="Subtítulo 2">
            <a:extLst>
              <a:ext uri="{FF2B5EF4-FFF2-40B4-BE49-F238E27FC236}">
                <a16:creationId xmlns:a16="http://schemas.microsoft.com/office/drawing/2014/main" xmlns="" id="{4EE00D3C-1266-4C5F-A75A-50934E6E2B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1097" y="3841962"/>
            <a:ext cx="10349805" cy="71003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28C5C886-5A6C-905C-D95C-ED3B7045EA8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58" y="216526"/>
            <a:ext cx="1948028" cy="1057869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xmlns="" id="{B5E58289-C832-0749-2A93-59DA0C8395B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9723" y="133458"/>
            <a:ext cx="1447194" cy="1288420"/>
          </a:xfrm>
          <a:prstGeom prst="rect">
            <a:avLst/>
          </a:prstGeom>
        </p:spPr>
      </p:pic>
      <p:sp>
        <p:nvSpPr>
          <p:cNvPr id="15" name="Espaço Reservado para Número de Slide 5">
            <a:extLst>
              <a:ext uri="{FF2B5EF4-FFF2-40B4-BE49-F238E27FC236}">
                <a16:creationId xmlns:a16="http://schemas.microsoft.com/office/drawing/2014/main" xmlns="" id="{35B0F6D4-F7DD-6C98-EF6D-677D9BFE0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6191" y="6334054"/>
            <a:ext cx="2329285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203F7F"/>
                </a:solidFill>
              </a:defRPr>
            </a:lvl1pPr>
          </a:lstStyle>
          <a:p>
            <a:fld id="{1683204E-929E-461F-AC38-538EEC10B391}" type="slidenum">
              <a:rPr lang="pt-BR" smtClean="0"/>
              <a:pPr/>
              <a:t>‹nº›</a:t>
            </a:fld>
            <a:endParaRPr lang="pt-BR" dirty="0"/>
          </a:p>
        </p:txBody>
      </p:sp>
      <p:grpSp>
        <p:nvGrpSpPr>
          <p:cNvPr id="20" name="Agrupar 19">
            <a:extLst>
              <a:ext uri="{FF2B5EF4-FFF2-40B4-BE49-F238E27FC236}">
                <a16:creationId xmlns:a16="http://schemas.microsoft.com/office/drawing/2014/main" xmlns="" id="{7E9AA22B-A3DE-1983-6D7B-179C42B56520}"/>
              </a:ext>
            </a:extLst>
          </p:cNvPr>
          <p:cNvGrpSpPr/>
          <p:nvPr userDrawn="1"/>
        </p:nvGrpSpPr>
        <p:grpSpPr>
          <a:xfrm>
            <a:off x="2916667" y="216420"/>
            <a:ext cx="6444393" cy="1205458"/>
            <a:chOff x="5309441" y="1342061"/>
            <a:chExt cx="6444393" cy="1205458"/>
          </a:xfrm>
        </p:grpSpPr>
        <p:sp>
          <p:nvSpPr>
            <p:cNvPr id="21" name="CaixaDeTexto 20">
              <a:extLst>
                <a:ext uri="{FF2B5EF4-FFF2-40B4-BE49-F238E27FC236}">
                  <a16:creationId xmlns:a16="http://schemas.microsoft.com/office/drawing/2014/main" xmlns="" id="{BA4F08FC-70F4-8F20-9196-0FCDEDC5B4A9}"/>
                </a:ext>
              </a:extLst>
            </p:cNvPr>
            <p:cNvSpPr txBox="1"/>
            <p:nvPr userDrawn="1"/>
          </p:nvSpPr>
          <p:spPr>
            <a:xfrm>
              <a:off x="5309441" y="1342061"/>
              <a:ext cx="6444393" cy="12054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2800" b="0" spc="0" baseline="0" dirty="0">
                  <a:solidFill>
                    <a:schemeClr val="bg1"/>
                  </a:solidFill>
                  <a:latin typeface="Futura BdCn BT" panose="020B0706020204020204" pitchFamily="34" charset="0"/>
                </a:rPr>
                <a:t>XXXIII Congresso Brasileiro de Custos</a:t>
              </a:r>
            </a:p>
            <a:p>
              <a:pPr algn="ctr">
                <a:spcBef>
                  <a:spcPts val="500"/>
                </a:spcBef>
              </a:pPr>
              <a:r>
                <a:rPr lang="pt-BR" sz="1800" b="0" spc="0" baseline="0" dirty="0">
                  <a:solidFill>
                    <a:schemeClr val="bg1"/>
                  </a:solidFill>
                  <a:effectLst/>
                  <a:latin typeface="Futura BdCn BT" panose="020B0706020204020204" pitchFamily="34" charset="0"/>
                </a:rPr>
                <a:t>17 a 19 de novembro de 2026 </a:t>
              </a:r>
            </a:p>
            <a:p>
              <a:pPr algn="ctr">
                <a:spcBef>
                  <a:spcPts val="500"/>
                </a:spcBef>
              </a:pPr>
              <a:r>
                <a:rPr lang="pt-BR" sz="1800" spc="0" dirty="0">
                  <a:solidFill>
                    <a:schemeClr val="bg1"/>
                  </a:solidFill>
                  <a:latin typeface="Futura BdCn BT" panose="020B0706020204020204" pitchFamily="34" charset="0"/>
                </a:rPr>
                <a:t>Porto de Galinhas - PE | Brasil</a:t>
              </a:r>
            </a:p>
          </p:txBody>
        </p:sp>
        <p:pic>
          <p:nvPicPr>
            <p:cNvPr id="23" name="Imagem 22">
              <a:extLst>
                <a:ext uri="{FF2B5EF4-FFF2-40B4-BE49-F238E27FC236}">
                  <a16:creationId xmlns:a16="http://schemas.microsoft.com/office/drawing/2014/main" xmlns="" id="{81A82137-3055-07B1-A0DE-69CF112A781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35" t="66386" r="74636" b="23079"/>
            <a:stretch/>
          </p:blipFill>
          <p:spPr>
            <a:xfrm>
              <a:off x="5425599" y="2171298"/>
              <a:ext cx="1374840" cy="116201"/>
            </a:xfrm>
            <a:prstGeom prst="rect">
              <a:avLst/>
            </a:prstGeom>
          </p:spPr>
        </p:pic>
        <p:pic>
          <p:nvPicPr>
            <p:cNvPr id="24" name="Imagem 23">
              <a:extLst>
                <a:ext uri="{FF2B5EF4-FFF2-40B4-BE49-F238E27FC236}">
                  <a16:creationId xmlns:a16="http://schemas.microsoft.com/office/drawing/2014/main" xmlns="" id="{9B6BAE36-BCD3-5EA1-6C37-0844AEAF1E7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35" t="66386" r="74636" b="23079"/>
            <a:stretch/>
          </p:blipFill>
          <p:spPr>
            <a:xfrm flipH="1">
              <a:off x="10224735" y="2171299"/>
              <a:ext cx="1374840" cy="11620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96659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16219003-A80A-4E4F-B0C9-31848709B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BC43787F-C29D-48CB-96F3-4A5207F356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1417812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5B6C060-8677-48CB-9200-42F8ADA7AE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88EDC51C-A07B-4C76-9D24-CCA7BD31AB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2BEA63E7-8020-4085-8749-25278B4AE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6191" y="6334054"/>
            <a:ext cx="2743200" cy="365125"/>
          </a:xfrm>
          <a:prstGeom prst="rect">
            <a:avLst/>
          </a:prstGeom>
        </p:spPr>
        <p:txBody>
          <a:bodyPr/>
          <a:lstStyle/>
          <a:p>
            <a:fld id="{1683204E-929E-461F-AC38-538EEC10B391}" type="slidenum">
              <a:rPr lang="pt-BR" smtClean="0"/>
              <a:pPr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53668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BC5B79B-9665-4680-BE26-663CD1C86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9C7C675A-C527-4587-9CB8-8ACF6C3F053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E68481E2-A249-461F-8FD8-269B96087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6191" y="6334054"/>
            <a:ext cx="2743200" cy="365125"/>
          </a:xfrm>
          <a:prstGeom prst="rect">
            <a:avLst/>
          </a:prstGeom>
        </p:spPr>
        <p:txBody>
          <a:bodyPr/>
          <a:lstStyle/>
          <a:p>
            <a:fld id="{1683204E-929E-461F-AC38-538EEC10B391}" type="slidenum">
              <a:rPr lang="pt-BR" smtClean="0"/>
              <a:pPr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4783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5885FBE-EF64-43B4-8D7F-F4792C3CF0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66B4D1D7-AD5A-4057-98DD-FAF7F7207B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B23952D5-AA6B-415B-B6DA-AA0D2B2ED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76191" y="6334054"/>
            <a:ext cx="2743200" cy="365125"/>
          </a:xfrm>
          <a:prstGeom prst="rect">
            <a:avLst/>
          </a:prstGeom>
        </p:spPr>
        <p:txBody>
          <a:bodyPr/>
          <a:lstStyle/>
          <a:p>
            <a:fld id="{1683204E-929E-461F-AC38-538EEC10B391}" type="slidenum">
              <a:rPr lang="pt-BR" smtClean="0"/>
              <a:pPr/>
              <a:t>3</a:t>
            </a:fld>
            <a:endParaRPr lang="pt-BR" dirty="0"/>
          </a:p>
        </p:txBody>
      </p:sp>
      <p:grpSp>
        <p:nvGrpSpPr>
          <p:cNvPr id="20" name="Agrupar 19">
            <a:extLst>
              <a:ext uri="{FF2B5EF4-FFF2-40B4-BE49-F238E27FC236}">
                <a16:creationId xmlns:a16="http://schemas.microsoft.com/office/drawing/2014/main" xmlns="" id="{8FB15BF0-A18B-481E-B78F-5E8788239516}"/>
              </a:ext>
            </a:extLst>
          </p:cNvPr>
          <p:cNvGrpSpPr/>
          <p:nvPr/>
        </p:nvGrpSpPr>
        <p:grpSpPr>
          <a:xfrm>
            <a:off x="838200" y="5147981"/>
            <a:ext cx="1276735" cy="276999"/>
            <a:chOff x="788899" y="4963447"/>
            <a:chExt cx="1276735" cy="276999"/>
          </a:xfrm>
          <a:noFill/>
        </p:grpSpPr>
        <p:sp>
          <p:nvSpPr>
            <p:cNvPr id="21" name="CaixaDeTexto 20">
              <a:extLst>
                <a:ext uri="{FF2B5EF4-FFF2-40B4-BE49-F238E27FC236}">
                  <a16:creationId xmlns:a16="http://schemas.microsoft.com/office/drawing/2014/main" xmlns="" id="{B6495790-934D-4718-8C80-E22D5F7925C8}"/>
                </a:ext>
              </a:extLst>
            </p:cNvPr>
            <p:cNvSpPr txBox="1"/>
            <p:nvPr/>
          </p:nvSpPr>
          <p:spPr>
            <a:xfrm>
              <a:off x="1003997" y="4963447"/>
              <a:ext cx="1061637" cy="276999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pt-BR" sz="1200" dirty="0">
                  <a:solidFill>
                    <a:srgbClr val="083D5C"/>
                  </a:solidFill>
                </a:rPr>
                <a:t>E-mail</a:t>
              </a:r>
              <a:r>
                <a:rPr lang="pt-BR" sz="1200" dirty="0">
                  <a:solidFill>
                    <a:srgbClr val="172D5C"/>
                  </a:solidFill>
                </a:rPr>
                <a:t> autor 1</a:t>
              </a:r>
            </a:p>
          </p:txBody>
        </p:sp>
        <p:pic>
          <p:nvPicPr>
            <p:cNvPr id="22" name="Picture 8" descr="ícone Correio Livre de Evil icons user interface">
              <a:extLst>
                <a:ext uri="{FF2B5EF4-FFF2-40B4-BE49-F238E27FC236}">
                  <a16:creationId xmlns:a16="http://schemas.microsoft.com/office/drawing/2014/main" xmlns="" id="{2D72BA7B-C77C-4F93-8BD1-53D6EBCC1D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899" y="4974032"/>
              <a:ext cx="252000" cy="252000"/>
            </a:xfrm>
            <a:prstGeom prst="rect">
              <a:avLst/>
            </a:prstGeom>
            <a:grpFill/>
          </p:spPr>
        </p:pic>
      </p:grpSp>
      <p:grpSp>
        <p:nvGrpSpPr>
          <p:cNvPr id="23" name="Agrupar 22">
            <a:extLst>
              <a:ext uri="{FF2B5EF4-FFF2-40B4-BE49-F238E27FC236}">
                <a16:creationId xmlns:a16="http://schemas.microsoft.com/office/drawing/2014/main" xmlns="" id="{703B0100-D319-4DEB-ADFE-363F5B956FBC}"/>
              </a:ext>
            </a:extLst>
          </p:cNvPr>
          <p:cNvGrpSpPr/>
          <p:nvPr/>
        </p:nvGrpSpPr>
        <p:grpSpPr>
          <a:xfrm>
            <a:off x="838200" y="5421195"/>
            <a:ext cx="1276735" cy="276999"/>
            <a:chOff x="788899" y="4963447"/>
            <a:chExt cx="1276735" cy="276999"/>
          </a:xfrm>
        </p:grpSpPr>
        <p:sp>
          <p:nvSpPr>
            <p:cNvPr id="24" name="CaixaDeTexto 23">
              <a:extLst>
                <a:ext uri="{FF2B5EF4-FFF2-40B4-BE49-F238E27FC236}">
                  <a16:creationId xmlns:a16="http://schemas.microsoft.com/office/drawing/2014/main" xmlns="" id="{D032A4A1-BD28-4370-B787-A8FAF85B1965}"/>
                </a:ext>
              </a:extLst>
            </p:cNvPr>
            <p:cNvSpPr txBox="1"/>
            <p:nvPr/>
          </p:nvSpPr>
          <p:spPr>
            <a:xfrm>
              <a:off x="1003997" y="4963447"/>
              <a:ext cx="10616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>
                  <a:solidFill>
                    <a:srgbClr val="083D5C"/>
                  </a:solidFill>
                </a:rPr>
                <a:t>E-mail</a:t>
              </a:r>
              <a:r>
                <a:rPr lang="pt-BR" sz="1200" dirty="0">
                  <a:solidFill>
                    <a:srgbClr val="172D5C"/>
                  </a:solidFill>
                </a:rPr>
                <a:t> autor 2</a:t>
              </a:r>
            </a:p>
          </p:txBody>
        </p:sp>
        <p:pic>
          <p:nvPicPr>
            <p:cNvPr id="25" name="Picture 8" descr="ícone Correio Livre de Evil icons user interface">
              <a:extLst>
                <a:ext uri="{FF2B5EF4-FFF2-40B4-BE49-F238E27FC236}">
                  <a16:creationId xmlns:a16="http://schemas.microsoft.com/office/drawing/2014/main" xmlns="" id="{B505FBC6-80E8-436A-8AEE-8D3F5C17C0F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899" y="4988100"/>
              <a:ext cx="252000" cy="25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6" name="Agrupar 25">
            <a:extLst>
              <a:ext uri="{FF2B5EF4-FFF2-40B4-BE49-F238E27FC236}">
                <a16:creationId xmlns:a16="http://schemas.microsoft.com/office/drawing/2014/main" xmlns="" id="{B8256DF4-C33D-4F1B-B02F-19F79CCF17C7}"/>
              </a:ext>
            </a:extLst>
          </p:cNvPr>
          <p:cNvGrpSpPr/>
          <p:nvPr/>
        </p:nvGrpSpPr>
        <p:grpSpPr>
          <a:xfrm>
            <a:off x="838200" y="5705189"/>
            <a:ext cx="1276735" cy="276999"/>
            <a:chOff x="788899" y="4963447"/>
            <a:chExt cx="1276735" cy="276999"/>
          </a:xfrm>
        </p:grpSpPr>
        <p:sp>
          <p:nvSpPr>
            <p:cNvPr id="27" name="CaixaDeTexto 26">
              <a:extLst>
                <a:ext uri="{FF2B5EF4-FFF2-40B4-BE49-F238E27FC236}">
                  <a16:creationId xmlns:a16="http://schemas.microsoft.com/office/drawing/2014/main" xmlns="" id="{6D560A36-451E-4D25-88D5-5926382E25A7}"/>
                </a:ext>
              </a:extLst>
            </p:cNvPr>
            <p:cNvSpPr txBox="1"/>
            <p:nvPr/>
          </p:nvSpPr>
          <p:spPr>
            <a:xfrm>
              <a:off x="1003997" y="4963447"/>
              <a:ext cx="10616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>
                  <a:solidFill>
                    <a:srgbClr val="083D5C"/>
                  </a:solidFill>
                </a:rPr>
                <a:t>E-mail</a:t>
              </a:r>
              <a:r>
                <a:rPr lang="pt-BR" sz="1200" dirty="0">
                  <a:solidFill>
                    <a:srgbClr val="172D5C"/>
                  </a:solidFill>
                </a:rPr>
                <a:t> autor 3</a:t>
              </a:r>
            </a:p>
          </p:txBody>
        </p:sp>
        <p:pic>
          <p:nvPicPr>
            <p:cNvPr id="28" name="Picture 8" descr="ícone Correio Livre de Evil icons user interface">
              <a:extLst>
                <a:ext uri="{FF2B5EF4-FFF2-40B4-BE49-F238E27FC236}">
                  <a16:creationId xmlns:a16="http://schemas.microsoft.com/office/drawing/2014/main" xmlns="" id="{9DFC5DFA-CA7F-4113-A6B9-AD03724AE0A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899" y="4988100"/>
              <a:ext cx="252000" cy="25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9" name="Agrupar 28">
            <a:extLst>
              <a:ext uri="{FF2B5EF4-FFF2-40B4-BE49-F238E27FC236}">
                <a16:creationId xmlns:a16="http://schemas.microsoft.com/office/drawing/2014/main" xmlns="" id="{21D27DCA-22FC-4A87-A584-B2564F4BB40E}"/>
              </a:ext>
            </a:extLst>
          </p:cNvPr>
          <p:cNvGrpSpPr/>
          <p:nvPr/>
        </p:nvGrpSpPr>
        <p:grpSpPr>
          <a:xfrm>
            <a:off x="838200" y="5991388"/>
            <a:ext cx="1276735" cy="276999"/>
            <a:chOff x="788899" y="4963447"/>
            <a:chExt cx="1276735" cy="276999"/>
          </a:xfrm>
        </p:grpSpPr>
        <p:sp>
          <p:nvSpPr>
            <p:cNvPr id="30" name="CaixaDeTexto 29">
              <a:extLst>
                <a:ext uri="{FF2B5EF4-FFF2-40B4-BE49-F238E27FC236}">
                  <a16:creationId xmlns:a16="http://schemas.microsoft.com/office/drawing/2014/main" xmlns="" id="{FC509D91-C248-4E29-A9C4-495451D9EAB5}"/>
                </a:ext>
              </a:extLst>
            </p:cNvPr>
            <p:cNvSpPr txBox="1"/>
            <p:nvPr/>
          </p:nvSpPr>
          <p:spPr>
            <a:xfrm>
              <a:off x="1003997" y="4963447"/>
              <a:ext cx="10616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>
                  <a:solidFill>
                    <a:srgbClr val="083D5C"/>
                  </a:solidFill>
                </a:rPr>
                <a:t>E-mail</a:t>
              </a:r>
              <a:r>
                <a:rPr lang="pt-BR" sz="1200" dirty="0">
                  <a:solidFill>
                    <a:srgbClr val="172D5C"/>
                  </a:solidFill>
                </a:rPr>
                <a:t> autor 4</a:t>
              </a:r>
            </a:p>
          </p:txBody>
        </p:sp>
        <p:pic>
          <p:nvPicPr>
            <p:cNvPr id="31" name="Picture 8" descr="ícone Correio Livre de Evil icons user interface">
              <a:extLst>
                <a:ext uri="{FF2B5EF4-FFF2-40B4-BE49-F238E27FC236}">
                  <a16:creationId xmlns:a16="http://schemas.microsoft.com/office/drawing/2014/main" xmlns="" id="{77C6A368-0D4F-45EE-8BDE-A634636600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899" y="4988100"/>
              <a:ext cx="252000" cy="25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2" name="Agrupar 31">
            <a:extLst>
              <a:ext uri="{FF2B5EF4-FFF2-40B4-BE49-F238E27FC236}">
                <a16:creationId xmlns:a16="http://schemas.microsoft.com/office/drawing/2014/main" xmlns="" id="{2EEA7797-27B1-4504-AF6E-5E36DAC6AD7C}"/>
              </a:ext>
            </a:extLst>
          </p:cNvPr>
          <p:cNvGrpSpPr/>
          <p:nvPr/>
        </p:nvGrpSpPr>
        <p:grpSpPr>
          <a:xfrm>
            <a:off x="838200" y="6275767"/>
            <a:ext cx="1276735" cy="276999"/>
            <a:chOff x="788899" y="4963447"/>
            <a:chExt cx="1276735" cy="276999"/>
          </a:xfrm>
        </p:grpSpPr>
        <p:sp>
          <p:nvSpPr>
            <p:cNvPr id="33" name="CaixaDeTexto 32">
              <a:extLst>
                <a:ext uri="{FF2B5EF4-FFF2-40B4-BE49-F238E27FC236}">
                  <a16:creationId xmlns:a16="http://schemas.microsoft.com/office/drawing/2014/main" xmlns="" id="{21CC6A42-89BC-4975-9C77-AE6ABF1BF8E4}"/>
                </a:ext>
              </a:extLst>
            </p:cNvPr>
            <p:cNvSpPr txBox="1"/>
            <p:nvPr/>
          </p:nvSpPr>
          <p:spPr>
            <a:xfrm>
              <a:off x="1003997" y="4963447"/>
              <a:ext cx="10616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>
                  <a:solidFill>
                    <a:srgbClr val="083D5C"/>
                  </a:solidFill>
                </a:rPr>
                <a:t>E-mail</a:t>
              </a:r>
              <a:r>
                <a:rPr lang="pt-BR" sz="1200" dirty="0">
                  <a:solidFill>
                    <a:srgbClr val="172D5C"/>
                  </a:solidFill>
                </a:rPr>
                <a:t> autor 5</a:t>
              </a:r>
            </a:p>
          </p:txBody>
        </p:sp>
        <p:pic>
          <p:nvPicPr>
            <p:cNvPr id="34" name="Picture 8" descr="ícone Correio Livre de Evil icons user interface">
              <a:extLst>
                <a:ext uri="{FF2B5EF4-FFF2-40B4-BE49-F238E27FC236}">
                  <a16:creationId xmlns:a16="http://schemas.microsoft.com/office/drawing/2014/main" xmlns="" id="{4840689E-E6AC-48D8-9F68-D82AA6516FE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899" y="4988100"/>
              <a:ext cx="252000" cy="25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944189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18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Futura BdCn BT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ABCCUSTOS</dc:creator>
  <cp:lastModifiedBy>ABCCUSTOS</cp:lastModifiedBy>
  <cp:revision>4</cp:revision>
  <dcterms:created xsi:type="dcterms:W3CDTF">2021-08-03T18:22:34Z</dcterms:created>
  <dcterms:modified xsi:type="dcterms:W3CDTF">2026-04-07T18:51:04Z</dcterms:modified>
</cp:coreProperties>
</file>